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06" r:id="rId3"/>
    <p:sldId id="296" r:id="rId4"/>
    <p:sldId id="297" r:id="rId5"/>
    <p:sldId id="304" r:id="rId6"/>
    <p:sldId id="302" r:id="rId7"/>
    <p:sldId id="303" r:id="rId8"/>
    <p:sldId id="292" r:id="rId9"/>
    <p:sldId id="299" r:id="rId10"/>
    <p:sldId id="294" r:id="rId11"/>
    <p:sldId id="295" r:id="rId12"/>
    <p:sldId id="275" r:id="rId13"/>
    <p:sldId id="286" r:id="rId14"/>
    <p:sldId id="287" r:id="rId15"/>
    <p:sldId id="288" r:id="rId16"/>
    <p:sldId id="290" r:id="rId17"/>
    <p:sldId id="285" r:id="rId18"/>
    <p:sldId id="289" r:id="rId19"/>
    <p:sldId id="281"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anbo Miao" initials="Miao" lastIdx="1" clrIdx="0">
    <p:extLst>
      <p:ext uri="{19B8F6BF-5375-455C-9EA6-DF929625EA0E}">
        <p15:presenceInfo xmlns:p15="http://schemas.microsoft.com/office/powerpoint/2012/main" userId="Xuanbo Mi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6388A"/>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88" autoAdjust="0"/>
    <p:restoredTop sz="94660"/>
  </p:normalViewPr>
  <p:slideViewPr>
    <p:cSldViewPr snapToGrid="0">
      <p:cViewPr varScale="1">
        <p:scale>
          <a:sx n="104" d="100"/>
          <a:sy n="104" d="100"/>
        </p:scale>
        <p:origin x="8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anbo" userId="52a29cb4-095e-4b88-8e5b-abe65ecae15b" providerId="ADAL" clId="{65123C54-3A2B-497A-B4DF-AA9B011C3E82}"/>
    <pc:docChg chg="undo redo custSel addSld delSld modSld sldOrd addSection delSection">
      <pc:chgData name="Xuanbo" userId="52a29cb4-095e-4b88-8e5b-abe65ecae15b" providerId="ADAL" clId="{65123C54-3A2B-497A-B4DF-AA9B011C3E82}" dt="2023-02-25T05:33:40.699" v="2374" actId="20577"/>
      <pc:docMkLst>
        <pc:docMk/>
      </pc:docMkLst>
      <pc:sldChg chg="addSp delSp modSp mod">
        <pc:chgData name="Xuanbo" userId="52a29cb4-095e-4b88-8e5b-abe65ecae15b" providerId="ADAL" clId="{65123C54-3A2B-497A-B4DF-AA9B011C3E82}" dt="2023-02-25T05:09:55.594" v="1863" actId="1076"/>
        <pc:sldMkLst>
          <pc:docMk/>
          <pc:sldMk cId="552668685" sldId="257"/>
        </pc:sldMkLst>
        <pc:spChg chg="mod">
          <ac:chgData name="Xuanbo" userId="52a29cb4-095e-4b88-8e5b-abe65ecae15b" providerId="ADAL" clId="{65123C54-3A2B-497A-B4DF-AA9B011C3E82}" dt="2023-02-25T04:42:14.154" v="1360" actId="1076"/>
          <ac:spMkLst>
            <pc:docMk/>
            <pc:sldMk cId="552668685" sldId="257"/>
            <ac:spMk id="7" creationId="{8A8512DB-3D28-7985-AF73-D35B05BD1D43}"/>
          </ac:spMkLst>
        </pc:spChg>
        <pc:spChg chg="mod">
          <ac:chgData name="Xuanbo" userId="52a29cb4-095e-4b88-8e5b-abe65ecae15b" providerId="ADAL" clId="{65123C54-3A2B-497A-B4DF-AA9B011C3E82}" dt="2023-02-25T04:42:14.154" v="1360" actId="1076"/>
          <ac:spMkLst>
            <pc:docMk/>
            <pc:sldMk cId="552668685" sldId="257"/>
            <ac:spMk id="9" creationId="{4536A1E2-19E5-85F2-60D0-8CF11F284471}"/>
          </ac:spMkLst>
        </pc:spChg>
        <pc:spChg chg="mod">
          <ac:chgData name="Xuanbo" userId="52a29cb4-095e-4b88-8e5b-abe65ecae15b" providerId="ADAL" clId="{65123C54-3A2B-497A-B4DF-AA9B011C3E82}" dt="2023-02-25T04:42:14.154" v="1360" actId="1076"/>
          <ac:spMkLst>
            <pc:docMk/>
            <pc:sldMk cId="552668685" sldId="257"/>
            <ac:spMk id="11" creationId="{8870D315-40E3-0EC2-6D56-E03037F01BA6}"/>
          </ac:spMkLst>
        </pc:spChg>
        <pc:spChg chg="mod">
          <ac:chgData name="Xuanbo" userId="52a29cb4-095e-4b88-8e5b-abe65ecae15b" providerId="ADAL" clId="{65123C54-3A2B-497A-B4DF-AA9B011C3E82}" dt="2023-02-25T05:09:55.594" v="1863" actId="1076"/>
          <ac:spMkLst>
            <pc:docMk/>
            <pc:sldMk cId="552668685" sldId="257"/>
            <ac:spMk id="17" creationId="{A38F9D7A-3D85-442F-B4DE-D086862C6FF7}"/>
          </ac:spMkLst>
        </pc:spChg>
        <pc:spChg chg="mod">
          <ac:chgData name="Xuanbo" userId="52a29cb4-095e-4b88-8e5b-abe65ecae15b" providerId="ADAL" clId="{65123C54-3A2B-497A-B4DF-AA9B011C3E82}" dt="2023-02-25T04:42:18.543" v="1363" actId="1076"/>
          <ac:spMkLst>
            <pc:docMk/>
            <pc:sldMk cId="552668685" sldId="257"/>
            <ac:spMk id="18" creationId="{1EAA9979-C218-4DFA-A67E-9A56C9789E18}"/>
          </ac:spMkLst>
        </pc:spChg>
        <pc:spChg chg="add mod">
          <ac:chgData name="Xuanbo" userId="52a29cb4-095e-4b88-8e5b-abe65ecae15b" providerId="ADAL" clId="{65123C54-3A2B-497A-B4DF-AA9B011C3E82}" dt="2023-02-25T04:41:51.551" v="1354" actId="1076"/>
          <ac:spMkLst>
            <pc:docMk/>
            <pc:sldMk cId="552668685" sldId="257"/>
            <ac:spMk id="20" creationId="{717F7E5E-9D5E-4C1E-9239-B05747CD9A74}"/>
          </ac:spMkLst>
        </pc:spChg>
        <pc:spChg chg="add mod">
          <ac:chgData name="Xuanbo" userId="52a29cb4-095e-4b88-8e5b-abe65ecae15b" providerId="ADAL" clId="{65123C54-3A2B-497A-B4DF-AA9B011C3E82}" dt="2023-02-25T04:41:49.015" v="1353" actId="1076"/>
          <ac:spMkLst>
            <pc:docMk/>
            <pc:sldMk cId="552668685" sldId="257"/>
            <ac:spMk id="21" creationId="{724DB35E-DC21-4C2A-8FCF-E69414DAB07F}"/>
          </ac:spMkLst>
        </pc:spChg>
        <pc:spChg chg="add mod">
          <ac:chgData name="Xuanbo" userId="52a29cb4-095e-4b88-8e5b-abe65ecae15b" providerId="ADAL" clId="{65123C54-3A2B-497A-B4DF-AA9B011C3E82}" dt="2023-02-25T04:41:46.038" v="1352" actId="1076"/>
          <ac:spMkLst>
            <pc:docMk/>
            <pc:sldMk cId="552668685" sldId="257"/>
            <ac:spMk id="23" creationId="{3593989F-6325-4E48-BE51-71339184B96F}"/>
          </ac:spMkLst>
        </pc:spChg>
        <pc:spChg chg="del">
          <ac:chgData name="Xuanbo" userId="52a29cb4-095e-4b88-8e5b-abe65ecae15b" providerId="ADAL" clId="{65123C54-3A2B-497A-B4DF-AA9B011C3E82}" dt="2023-02-25T02:52:26.165" v="5" actId="21"/>
          <ac:spMkLst>
            <pc:docMk/>
            <pc:sldMk cId="552668685" sldId="257"/>
            <ac:spMk id="26" creationId="{0407B3E5-CE7A-401C-A1CE-1519C4DA8793}"/>
          </ac:spMkLst>
        </pc:spChg>
        <pc:spChg chg="del">
          <ac:chgData name="Xuanbo" userId="52a29cb4-095e-4b88-8e5b-abe65ecae15b" providerId="ADAL" clId="{65123C54-3A2B-497A-B4DF-AA9B011C3E82}" dt="2023-02-25T02:52:26.165" v="5" actId="21"/>
          <ac:spMkLst>
            <pc:docMk/>
            <pc:sldMk cId="552668685" sldId="257"/>
            <ac:spMk id="28" creationId="{CC0E7717-3020-4A18-BC55-99C5EEDFAACD}"/>
          </ac:spMkLst>
        </pc:spChg>
        <pc:spChg chg="del">
          <ac:chgData name="Xuanbo" userId="52a29cb4-095e-4b88-8e5b-abe65ecae15b" providerId="ADAL" clId="{65123C54-3A2B-497A-B4DF-AA9B011C3E82}" dt="2023-02-25T02:52:26.165" v="5" actId="21"/>
          <ac:spMkLst>
            <pc:docMk/>
            <pc:sldMk cId="552668685" sldId="257"/>
            <ac:spMk id="29" creationId="{ACB66BD8-7374-4491-900C-0E255A8CA2F0}"/>
          </ac:spMkLst>
        </pc:spChg>
        <pc:grpChg chg="mod">
          <ac:chgData name="Xuanbo" userId="52a29cb4-095e-4b88-8e5b-abe65ecae15b" providerId="ADAL" clId="{65123C54-3A2B-497A-B4DF-AA9B011C3E82}" dt="2023-02-25T04:42:14.154" v="1360" actId="1076"/>
          <ac:grpSpMkLst>
            <pc:docMk/>
            <pc:sldMk cId="552668685" sldId="257"/>
            <ac:grpSpMk id="2" creationId="{89DA59E5-C499-C8AA-1580-49E9A24F5B35}"/>
          </ac:grpSpMkLst>
        </pc:grpChg>
        <pc:grpChg chg="add del mod">
          <ac:chgData name="Xuanbo" userId="52a29cb4-095e-4b88-8e5b-abe65ecae15b" providerId="ADAL" clId="{65123C54-3A2B-497A-B4DF-AA9B011C3E82}" dt="2023-02-25T04:39:47.617" v="1295" actId="165"/>
          <ac:grpSpMkLst>
            <pc:docMk/>
            <pc:sldMk cId="552668685" sldId="257"/>
            <ac:grpSpMk id="3" creationId="{60EEC91E-D491-48BB-8674-88A983C04CA8}"/>
          </ac:grpSpMkLst>
        </pc:grpChg>
        <pc:picChg chg="del">
          <ac:chgData name="Xuanbo" userId="52a29cb4-095e-4b88-8e5b-abe65ecae15b" providerId="ADAL" clId="{65123C54-3A2B-497A-B4DF-AA9B011C3E82}" dt="2023-02-25T02:52:26.165" v="5" actId="21"/>
          <ac:picMkLst>
            <pc:docMk/>
            <pc:sldMk cId="552668685" sldId="257"/>
            <ac:picMk id="6" creationId="{A23A1939-A937-4416-A7B4-8A107ABA2B22}"/>
          </ac:picMkLst>
        </pc:picChg>
        <pc:picChg chg="del">
          <ac:chgData name="Xuanbo" userId="52a29cb4-095e-4b88-8e5b-abe65ecae15b" providerId="ADAL" clId="{65123C54-3A2B-497A-B4DF-AA9B011C3E82}" dt="2023-02-25T02:52:26.165" v="5" actId="21"/>
          <ac:picMkLst>
            <pc:docMk/>
            <pc:sldMk cId="552668685" sldId="257"/>
            <ac:picMk id="10" creationId="{B4A64A85-6265-48B6-842D-9341D0872C25}"/>
          </ac:picMkLst>
        </pc:picChg>
        <pc:picChg chg="add mod topLvl">
          <ac:chgData name="Xuanbo" userId="52a29cb4-095e-4b88-8e5b-abe65ecae15b" providerId="ADAL" clId="{65123C54-3A2B-497A-B4DF-AA9B011C3E82}" dt="2023-02-25T04:39:47.617" v="1295" actId="165"/>
          <ac:picMkLst>
            <pc:docMk/>
            <pc:sldMk cId="552668685" sldId="257"/>
            <ac:picMk id="15" creationId="{CF807EC0-E3FC-4A9A-A245-57C5C3F31A49}"/>
          </ac:picMkLst>
        </pc:picChg>
        <pc:picChg chg="add mod topLvl">
          <ac:chgData name="Xuanbo" userId="52a29cb4-095e-4b88-8e5b-abe65ecae15b" providerId="ADAL" clId="{65123C54-3A2B-497A-B4DF-AA9B011C3E82}" dt="2023-02-25T04:39:50.671" v="1296" actId="1076"/>
          <ac:picMkLst>
            <pc:docMk/>
            <pc:sldMk cId="552668685" sldId="257"/>
            <ac:picMk id="16" creationId="{9E08D50D-143D-4559-8E72-9C1D45101061}"/>
          </ac:picMkLst>
        </pc:picChg>
        <pc:picChg chg="add mod topLvl">
          <ac:chgData name="Xuanbo" userId="52a29cb4-095e-4b88-8e5b-abe65ecae15b" providerId="ADAL" clId="{65123C54-3A2B-497A-B4DF-AA9B011C3E82}" dt="2023-02-25T04:39:47.617" v="1295" actId="165"/>
          <ac:picMkLst>
            <pc:docMk/>
            <pc:sldMk cId="552668685" sldId="257"/>
            <ac:picMk id="19" creationId="{39E13BE7-4CFD-4D3D-AA3F-6314F348D0D8}"/>
          </ac:picMkLst>
        </pc:picChg>
        <pc:picChg chg="del">
          <ac:chgData name="Xuanbo" userId="52a29cb4-095e-4b88-8e5b-abe65ecae15b" providerId="ADAL" clId="{65123C54-3A2B-497A-B4DF-AA9B011C3E82}" dt="2023-02-25T02:52:26.165" v="5" actId="21"/>
          <ac:picMkLst>
            <pc:docMk/>
            <pc:sldMk cId="552668685" sldId="257"/>
            <ac:picMk id="30" creationId="{3356447B-58D2-4F8B-A28C-51F79511AC4F}"/>
          </ac:picMkLst>
        </pc:picChg>
      </pc:sldChg>
      <pc:sldChg chg="addSp delSp modSp mod">
        <pc:chgData name="Xuanbo" userId="52a29cb4-095e-4b88-8e5b-abe65ecae15b" providerId="ADAL" clId="{65123C54-3A2B-497A-B4DF-AA9B011C3E82}" dt="2023-02-25T04:47:02.001" v="1454" actId="20577"/>
        <pc:sldMkLst>
          <pc:docMk/>
          <pc:sldMk cId="2521337418" sldId="275"/>
        </pc:sldMkLst>
        <pc:spChg chg="del mod">
          <ac:chgData name="Xuanbo" userId="52a29cb4-095e-4b88-8e5b-abe65ecae15b" providerId="ADAL" clId="{65123C54-3A2B-497A-B4DF-AA9B011C3E82}" dt="2023-02-25T04:08:38.434" v="928" actId="478"/>
          <ac:spMkLst>
            <pc:docMk/>
            <pc:sldMk cId="2521337418" sldId="275"/>
            <ac:spMk id="15" creationId="{AE0F84E0-2C8F-46A6-A837-5F04D710B315}"/>
          </ac:spMkLst>
        </pc:spChg>
        <pc:spChg chg="del">
          <ac:chgData name="Xuanbo" userId="52a29cb4-095e-4b88-8e5b-abe65ecae15b" providerId="ADAL" clId="{65123C54-3A2B-497A-B4DF-AA9B011C3E82}" dt="2023-02-25T02:52:40.432" v="11" actId="21"/>
          <ac:spMkLst>
            <pc:docMk/>
            <pc:sldMk cId="2521337418" sldId="275"/>
            <ac:spMk id="26" creationId="{56071444-5EE6-44DA-A30A-9BEAB1F27970}"/>
          </ac:spMkLst>
        </pc:spChg>
        <pc:spChg chg="add del mod">
          <ac:chgData name="Xuanbo" userId="52a29cb4-095e-4b88-8e5b-abe65ecae15b" providerId="ADAL" clId="{65123C54-3A2B-497A-B4DF-AA9B011C3E82}" dt="2023-02-25T04:46:52.813" v="1441" actId="478"/>
          <ac:spMkLst>
            <pc:docMk/>
            <pc:sldMk cId="2521337418" sldId="275"/>
            <ac:spMk id="35" creationId="{13B8C6FD-BB8E-4DFA-A967-E7DDF6EC3321}"/>
          </ac:spMkLst>
        </pc:spChg>
        <pc:spChg chg="add mod">
          <ac:chgData name="Xuanbo" userId="52a29cb4-095e-4b88-8e5b-abe65ecae15b" providerId="ADAL" clId="{65123C54-3A2B-497A-B4DF-AA9B011C3E82}" dt="2023-02-25T04:47:02.001" v="1454" actId="20577"/>
          <ac:spMkLst>
            <pc:docMk/>
            <pc:sldMk cId="2521337418" sldId="275"/>
            <ac:spMk id="41" creationId="{A0872A04-6AD9-4A2B-B7F3-153DFDB57205}"/>
          </ac:spMkLst>
        </pc:spChg>
        <pc:spChg chg="del">
          <ac:chgData name="Xuanbo" userId="52a29cb4-095e-4b88-8e5b-abe65ecae15b" providerId="ADAL" clId="{65123C54-3A2B-497A-B4DF-AA9B011C3E82}" dt="2023-02-25T02:52:40.432" v="11" actId="21"/>
          <ac:spMkLst>
            <pc:docMk/>
            <pc:sldMk cId="2521337418" sldId="275"/>
            <ac:spMk id="65" creationId="{9BF96ACB-FA41-4ED8-B0C0-496464B25ECF}"/>
          </ac:spMkLst>
        </pc:spChg>
        <pc:spChg chg="del">
          <ac:chgData name="Xuanbo" userId="52a29cb4-095e-4b88-8e5b-abe65ecae15b" providerId="ADAL" clId="{65123C54-3A2B-497A-B4DF-AA9B011C3E82}" dt="2023-02-25T02:52:37.979" v="10" actId="21"/>
          <ac:spMkLst>
            <pc:docMk/>
            <pc:sldMk cId="2521337418" sldId="275"/>
            <ac:spMk id="68" creationId="{2DA3DE1C-65CD-4EC1-A5FA-15E5E88EF8B3}"/>
          </ac:spMkLst>
        </pc:spChg>
        <pc:spChg chg="del">
          <ac:chgData name="Xuanbo" userId="52a29cb4-095e-4b88-8e5b-abe65ecae15b" providerId="ADAL" clId="{65123C54-3A2B-497A-B4DF-AA9B011C3E82}" dt="2023-02-25T02:52:37.979" v="10" actId="21"/>
          <ac:spMkLst>
            <pc:docMk/>
            <pc:sldMk cId="2521337418" sldId="275"/>
            <ac:spMk id="78" creationId="{4F72936C-4FF5-4487-AC49-26DDA2EF8D30}"/>
          </ac:spMkLst>
        </pc:spChg>
        <pc:spChg chg="del">
          <ac:chgData name="Xuanbo" userId="52a29cb4-095e-4b88-8e5b-abe65ecae15b" providerId="ADAL" clId="{65123C54-3A2B-497A-B4DF-AA9B011C3E82}" dt="2023-02-25T02:52:37.979" v="10" actId="21"/>
          <ac:spMkLst>
            <pc:docMk/>
            <pc:sldMk cId="2521337418" sldId="275"/>
            <ac:spMk id="81" creationId="{30EFBA89-C114-4E85-94CD-E525F49AA9C2}"/>
          </ac:spMkLst>
        </pc:spChg>
        <pc:spChg chg="del">
          <ac:chgData name="Xuanbo" userId="52a29cb4-095e-4b88-8e5b-abe65ecae15b" providerId="ADAL" clId="{65123C54-3A2B-497A-B4DF-AA9B011C3E82}" dt="2023-02-25T02:52:37.979" v="10" actId="21"/>
          <ac:spMkLst>
            <pc:docMk/>
            <pc:sldMk cId="2521337418" sldId="275"/>
            <ac:spMk id="100" creationId="{60628FF6-0AF6-4764-A96C-5C42C24AAE45}"/>
          </ac:spMkLst>
        </pc:spChg>
        <pc:spChg chg="del">
          <ac:chgData name="Xuanbo" userId="52a29cb4-095e-4b88-8e5b-abe65ecae15b" providerId="ADAL" clId="{65123C54-3A2B-497A-B4DF-AA9B011C3E82}" dt="2023-02-25T02:52:37.979" v="10" actId="21"/>
          <ac:spMkLst>
            <pc:docMk/>
            <pc:sldMk cId="2521337418" sldId="275"/>
            <ac:spMk id="103" creationId="{DDC521CC-C49D-4501-B976-79514DC0FA80}"/>
          </ac:spMkLst>
        </pc:spChg>
        <pc:spChg chg="del">
          <ac:chgData name="Xuanbo" userId="52a29cb4-095e-4b88-8e5b-abe65ecae15b" providerId="ADAL" clId="{65123C54-3A2B-497A-B4DF-AA9B011C3E82}" dt="2023-02-25T02:52:37.979" v="10" actId="21"/>
          <ac:spMkLst>
            <pc:docMk/>
            <pc:sldMk cId="2521337418" sldId="275"/>
            <ac:spMk id="106" creationId="{637300E5-F479-4551-820F-A977BBD65B4A}"/>
          </ac:spMkLst>
        </pc:spChg>
        <pc:picChg chg="del">
          <ac:chgData name="Xuanbo" userId="52a29cb4-095e-4b88-8e5b-abe65ecae15b" providerId="ADAL" clId="{65123C54-3A2B-497A-B4DF-AA9B011C3E82}" dt="2023-02-25T02:52:37.979" v="10" actId="21"/>
          <ac:picMkLst>
            <pc:docMk/>
            <pc:sldMk cId="2521337418" sldId="275"/>
            <ac:picMk id="3" creationId="{B20CCE5E-A772-4A14-A4E4-C2A0313FF314}"/>
          </ac:picMkLst>
        </pc:picChg>
        <pc:picChg chg="add del mod modCrop">
          <ac:chgData name="Xuanbo" userId="52a29cb4-095e-4b88-8e5b-abe65ecae15b" providerId="ADAL" clId="{65123C54-3A2B-497A-B4DF-AA9B011C3E82}" dt="2023-02-25T04:15:58.045" v="981" actId="478"/>
          <ac:picMkLst>
            <pc:docMk/>
            <pc:sldMk cId="2521337418" sldId="275"/>
            <ac:picMk id="4" creationId="{3D0DDB47-9CA0-4C64-B2A0-E3857027C779}"/>
          </ac:picMkLst>
        </pc:picChg>
        <pc:picChg chg="del">
          <ac:chgData name="Xuanbo" userId="52a29cb4-095e-4b88-8e5b-abe65ecae15b" providerId="ADAL" clId="{65123C54-3A2B-497A-B4DF-AA9B011C3E82}" dt="2023-02-25T02:52:37.979" v="10" actId="21"/>
          <ac:picMkLst>
            <pc:docMk/>
            <pc:sldMk cId="2521337418" sldId="275"/>
            <ac:picMk id="7" creationId="{AD02FC29-831F-4099-9D4B-44DBC8213EFD}"/>
          </ac:picMkLst>
        </pc:picChg>
        <pc:picChg chg="del">
          <ac:chgData name="Xuanbo" userId="52a29cb4-095e-4b88-8e5b-abe65ecae15b" providerId="ADAL" clId="{65123C54-3A2B-497A-B4DF-AA9B011C3E82}" dt="2023-02-25T02:52:37.979" v="10" actId="21"/>
          <ac:picMkLst>
            <pc:docMk/>
            <pc:sldMk cId="2521337418" sldId="275"/>
            <ac:picMk id="10" creationId="{7E75A628-44C5-4768-9D36-7BEB78615D99}"/>
          </ac:picMkLst>
        </pc:picChg>
        <pc:picChg chg="del">
          <ac:chgData name="Xuanbo" userId="52a29cb4-095e-4b88-8e5b-abe65ecae15b" providerId="ADAL" clId="{65123C54-3A2B-497A-B4DF-AA9B011C3E82}" dt="2023-02-25T02:52:37.979" v="10" actId="21"/>
          <ac:picMkLst>
            <pc:docMk/>
            <pc:sldMk cId="2521337418" sldId="275"/>
            <ac:picMk id="36" creationId="{CB25E4BD-66F7-4614-83EA-E298C862AD40}"/>
          </ac:picMkLst>
        </pc:picChg>
        <pc:picChg chg="add mod">
          <ac:chgData name="Xuanbo" userId="52a29cb4-095e-4b88-8e5b-abe65ecae15b" providerId="ADAL" clId="{65123C54-3A2B-497A-B4DF-AA9B011C3E82}" dt="2023-02-25T04:15:58.294" v="982"/>
          <ac:picMkLst>
            <pc:docMk/>
            <pc:sldMk cId="2521337418" sldId="275"/>
            <ac:picMk id="37" creationId="{BBEE6EB6-2872-4585-84F2-6E5291C90515}"/>
          </ac:picMkLst>
        </pc:picChg>
        <pc:picChg chg="del">
          <ac:chgData name="Xuanbo" userId="52a29cb4-095e-4b88-8e5b-abe65ecae15b" providerId="ADAL" clId="{65123C54-3A2B-497A-B4DF-AA9B011C3E82}" dt="2023-02-25T02:52:37.979" v="10" actId="21"/>
          <ac:picMkLst>
            <pc:docMk/>
            <pc:sldMk cId="2521337418" sldId="275"/>
            <ac:picMk id="38" creationId="{5E8419F6-F3BC-4B1D-88E1-5037A897C1CF}"/>
          </ac:picMkLst>
        </pc:picChg>
        <pc:picChg chg="del">
          <ac:chgData name="Xuanbo" userId="52a29cb4-095e-4b88-8e5b-abe65ecae15b" providerId="ADAL" clId="{65123C54-3A2B-497A-B4DF-AA9B011C3E82}" dt="2023-02-25T02:52:37.979" v="10" actId="21"/>
          <ac:picMkLst>
            <pc:docMk/>
            <pc:sldMk cId="2521337418" sldId="275"/>
            <ac:picMk id="39" creationId="{E5AA2D57-F112-45BA-B4F9-2FBFC1890306}"/>
          </ac:picMkLst>
        </pc:picChg>
        <pc:picChg chg="del">
          <ac:chgData name="Xuanbo" userId="52a29cb4-095e-4b88-8e5b-abe65ecae15b" providerId="ADAL" clId="{65123C54-3A2B-497A-B4DF-AA9B011C3E82}" dt="2023-02-25T02:52:37.979" v="10" actId="21"/>
          <ac:picMkLst>
            <pc:docMk/>
            <pc:sldMk cId="2521337418" sldId="275"/>
            <ac:picMk id="40" creationId="{D2DF28F4-D043-414F-BBCB-FA6DBF06F917}"/>
          </ac:picMkLst>
        </pc:picChg>
        <pc:picChg chg="del">
          <ac:chgData name="Xuanbo" userId="52a29cb4-095e-4b88-8e5b-abe65ecae15b" providerId="ADAL" clId="{65123C54-3A2B-497A-B4DF-AA9B011C3E82}" dt="2023-02-25T02:52:37.979" v="10" actId="21"/>
          <ac:picMkLst>
            <pc:docMk/>
            <pc:sldMk cId="2521337418" sldId="275"/>
            <ac:picMk id="42" creationId="{73A2F1F1-9244-4D0F-AAC7-C57B479290B5}"/>
          </ac:picMkLst>
        </pc:picChg>
        <pc:picChg chg="del">
          <ac:chgData name="Xuanbo" userId="52a29cb4-095e-4b88-8e5b-abe65ecae15b" providerId="ADAL" clId="{65123C54-3A2B-497A-B4DF-AA9B011C3E82}" dt="2023-02-25T02:52:37.979" v="10" actId="21"/>
          <ac:picMkLst>
            <pc:docMk/>
            <pc:sldMk cId="2521337418" sldId="275"/>
            <ac:picMk id="43" creationId="{A66357D4-A557-48C0-9813-5A3B61F9A5E1}"/>
          </ac:picMkLst>
        </pc:picChg>
        <pc:picChg chg="del">
          <ac:chgData name="Xuanbo" userId="52a29cb4-095e-4b88-8e5b-abe65ecae15b" providerId="ADAL" clId="{65123C54-3A2B-497A-B4DF-AA9B011C3E82}" dt="2023-02-25T02:52:37.979" v="10" actId="21"/>
          <ac:picMkLst>
            <pc:docMk/>
            <pc:sldMk cId="2521337418" sldId="275"/>
            <ac:picMk id="86" creationId="{2EA3A549-9519-4A6B-9DC6-51309A6963EA}"/>
          </ac:picMkLst>
        </pc:picChg>
        <pc:picChg chg="del">
          <ac:chgData name="Xuanbo" userId="52a29cb4-095e-4b88-8e5b-abe65ecae15b" providerId="ADAL" clId="{65123C54-3A2B-497A-B4DF-AA9B011C3E82}" dt="2023-02-25T02:52:37.979" v="10" actId="21"/>
          <ac:picMkLst>
            <pc:docMk/>
            <pc:sldMk cId="2521337418" sldId="275"/>
            <ac:picMk id="88" creationId="{1CC013C3-CB6F-4ED0-BCD0-0087CEC69F26}"/>
          </ac:picMkLst>
        </pc:picChg>
        <pc:picChg chg="del">
          <ac:chgData name="Xuanbo" userId="52a29cb4-095e-4b88-8e5b-abe65ecae15b" providerId="ADAL" clId="{65123C54-3A2B-497A-B4DF-AA9B011C3E82}" dt="2023-02-25T02:52:37.979" v="10" actId="21"/>
          <ac:picMkLst>
            <pc:docMk/>
            <pc:sldMk cId="2521337418" sldId="275"/>
            <ac:picMk id="91" creationId="{5F6235BA-12D2-4E03-8776-D61B2ECE6566}"/>
          </ac:picMkLst>
        </pc:picChg>
        <pc:picChg chg="del">
          <ac:chgData name="Xuanbo" userId="52a29cb4-095e-4b88-8e5b-abe65ecae15b" providerId="ADAL" clId="{65123C54-3A2B-497A-B4DF-AA9B011C3E82}" dt="2023-02-25T02:52:37.979" v="10" actId="21"/>
          <ac:picMkLst>
            <pc:docMk/>
            <pc:sldMk cId="2521337418" sldId="275"/>
            <ac:picMk id="92" creationId="{C4D1DD1D-FF55-4E02-97A8-B2DE0B5E78D0}"/>
          </ac:picMkLst>
        </pc:picChg>
        <pc:picChg chg="del">
          <ac:chgData name="Xuanbo" userId="52a29cb4-095e-4b88-8e5b-abe65ecae15b" providerId="ADAL" clId="{65123C54-3A2B-497A-B4DF-AA9B011C3E82}" dt="2023-02-25T02:52:37.979" v="10" actId="21"/>
          <ac:picMkLst>
            <pc:docMk/>
            <pc:sldMk cId="2521337418" sldId="275"/>
            <ac:picMk id="93" creationId="{CB37FFDE-76BC-48BC-BDB1-D734E46E5D8B}"/>
          </ac:picMkLst>
        </pc:picChg>
        <pc:picChg chg="del">
          <ac:chgData name="Xuanbo" userId="52a29cb4-095e-4b88-8e5b-abe65ecae15b" providerId="ADAL" clId="{65123C54-3A2B-497A-B4DF-AA9B011C3E82}" dt="2023-02-25T02:52:37.979" v="10" actId="21"/>
          <ac:picMkLst>
            <pc:docMk/>
            <pc:sldMk cId="2521337418" sldId="275"/>
            <ac:picMk id="94" creationId="{94F5DAD8-7287-4520-9A4E-B8C81D85D37F}"/>
          </ac:picMkLst>
        </pc:picChg>
        <pc:picChg chg="del">
          <ac:chgData name="Xuanbo" userId="52a29cb4-095e-4b88-8e5b-abe65ecae15b" providerId="ADAL" clId="{65123C54-3A2B-497A-B4DF-AA9B011C3E82}" dt="2023-02-25T02:52:37.979" v="10" actId="21"/>
          <ac:picMkLst>
            <pc:docMk/>
            <pc:sldMk cId="2521337418" sldId="275"/>
            <ac:picMk id="95" creationId="{C25AA3CB-6A11-45E6-8CB3-DEAF42C6D86E}"/>
          </ac:picMkLst>
        </pc:picChg>
        <pc:picChg chg="del">
          <ac:chgData name="Xuanbo" userId="52a29cb4-095e-4b88-8e5b-abe65ecae15b" providerId="ADAL" clId="{65123C54-3A2B-497A-B4DF-AA9B011C3E82}" dt="2023-02-25T02:52:37.979" v="10" actId="21"/>
          <ac:picMkLst>
            <pc:docMk/>
            <pc:sldMk cId="2521337418" sldId="275"/>
            <ac:picMk id="96" creationId="{604BDCA2-08CE-466B-9D77-50D36768B31E}"/>
          </ac:picMkLst>
        </pc:picChg>
        <pc:picChg chg="del">
          <ac:chgData name="Xuanbo" userId="52a29cb4-095e-4b88-8e5b-abe65ecae15b" providerId="ADAL" clId="{65123C54-3A2B-497A-B4DF-AA9B011C3E82}" dt="2023-02-25T02:52:37.979" v="10" actId="21"/>
          <ac:picMkLst>
            <pc:docMk/>
            <pc:sldMk cId="2521337418" sldId="275"/>
            <ac:picMk id="97" creationId="{ADBDD176-AF74-4792-BC51-CEC90E2A8823}"/>
          </ac:picMkLst>
        </pc:picChg>
        <pc:cxnChg chg="del">
          <ac:chgData name="Xuanbo" userId="52a29cb4-095e-4b88-8e5b-abe65ecae15b" providerId="ADAL" clId="{65123C54-3A2B-497A-B4DF-AA9B011C3E82}" dt="2023-02-25T02:52:37.979" v="10" actId="21"/>
          <ac:cxnSpMkLst>
            <pc:docMk/>
            <pc:sldMk cId="2521337418" sldId="275"/>
            <ac:cxnSpMk id="66" creationId="{47B1EB07-C521-452F-8A87-E98B98838F03}"/>
          </ac:cxnSpMkLst>
        </pc:cxnChg>
        <pc:cxnChg chg="del">
          <ac:chgData name="Xuanbo" userId="52a29cb4-095e-4b88-8e5b-abe65ecae15b" providerId="ADAL" clId="{65123C54-3A2B-497A-B4DF-AA9B011C3E82}" dt="2023-02-25T02:52:37.979" v="10" actId="21"/>
          <ac:cxnSpMkLst>
            <pc:docMk/>
            <pc:sldMk cId="2521337418" sldId="275"/>
            <ac:cxnSpMk id="82" creationId="{36A24143-E6D8-4689-B131-FE8B5BEBECC4}"/>
          </ac:cxnSpMkLst>
        </pc:cxnChg>
        <pc:cxnChg chg="del">
          <ac:chgData name="Xuanbo" userId="52a29cb4-095e-4b88-8e5b-abe65ecae15b" providerId="ADAL" clId="{65123C54-3A2B-497A-B4DF-AA9B011C3E82}" dt="2023-02-25T02:52:37.979" v="10" actId="21"/>
          <ac:cxnSpMkLst>
            <pc:docMk/>
            <pc:sldMk cId="2521337418" sldId="275"/>
            <ac:cxnSpMk id="109" creationId="{385B04D8-D591-45C9-BBBB-F6D42B89B857}"/>
          </ac:cxnSpMkLst>
        </pc:cxnChg>
        <pc:cxnChg chg="del">
          <ac:chgData name="Xuanbo" userId="52a29cb4-095e-4b88-8e5b-abe65ecae15b" providerId="ADAL" clId="{65123C54-3A2B-497A-B4DF-AA9B011C3E82}" dt="2023-02-25T02:52:37.979" v="10" actId="21"/>
          <ac:cxnSpMkLst>
            <pc:docMk/>
            <pc:sldMk cId="2521337418" sldId="275"/>
            <ac:cxnSpMk id="111" creationId="{5A71BAE6-D46C-45F6-A300-4940C20EFB01}"/>
          </ac:cxnSpMkLst>
        </pc:cxnChg>
      </pc:sldChg>
      <pc:sldChg chg="addSp delSp modSp del mod">
        <pc:chgData name="Xuanbo" userId="52a29cb4-095e-4b88-8e5b-abe65ecae15b" providerId="ADAL" clId="{65123C54-3A2B-497A-B4DF-AA9B011C3E82}" dt="2023-02-25T05:08:19.944" v="1860" actId="2696"/>
        <pc:sldMkLst>
          <pc:docMk/>
          <pc:sldMk cId="2405039341" sldId="277"/>
        </pc:sldMkLst>
        <pc:spChg chg="mod">
          <ac:chgData name="Xuanbo" userId="52a29cb4-095e-4b88-8e5b-abe65ecae15b" providerId="ADAL" clId="{65123C54-3A2B-497A-B4DF-AA9B011C3E82}" dt="2023-02-25T02:57:48.054" v="77" actId="1076"/>
          <ac:spMkLst>
            <pc:docMk/>
            <pc:sldMk cId="2405039341" sldId="277"/>
            <ac:spMk id="19" creationId="{B5E49AF6-05EF-4AF4-A296-7079AC8BA2B1}"/>
          </ac:spMkLst>
        </pc:spChg>
        <pc:spChg chg="mod">
          <ac:chgData name="Xuanbo" userId="52a29cb4-095e-4b88-8e5b-abe65ecae15b" providerId="ADAL" clId="{65123C54-3A2B-497A-B4DF-AA9B011C3E82}" dt="2023-02-25T02:57:48.054" v="77" actId="1076"/>
          <ac:spMkLst>
            <pc:docMk/>
            <pc:sldMk cId="2405039341" sldId="277"/>
            <ac:spMk id="20" creationId="{B4035857-B694-4F1F-83C8-CEDA74D0E417}"/>
          </ac:spMkLst>
        </pc:spChg>
        <pc:picChg chg="add del mod">
          <ac:chgData name="Xuanbo" userId="52a29cb4-095e-4b88-8e5b-abe65ecae15b" providerId="ADAL" clId="{65123C54-3A2B-497A-B4DF-AA9B011C3E82}" dt="2023-02-25T02:57:51.522" v="79" actId="21"/>
          <ac:picMkLst>
            <pc:docMk/>
            <pc:sldMk cId="2405039341" sldId="277"/>
            <ac:picMk id="4" creationId="{12EF8411-073A-49F0-847E-4616508BA855}"/>
          </ac:picMkLst>
        </pc:picChg>
        <pc:picChg chg="add del mod">
          <ac:chgData name="Xuanbo" userId="52a29cb4-095e-4b88-8e5b-abe65ecae15b" providerId="ADAL" clId="{65123C54-3A2B-497A-B4DF-AA9B011C3E82}" dt="2023-02-25T02:57:51.522" v="79" actId="21"/>
          <ac:picMkLst>
            <pc:docMk/>
            <pc:sldMk cId="2405039341" sldId="277"/>
            <ac:picMk id="7" creationId="{04066FF0-4C74-4E27-ACFC-2FE7CB320000}"/>
          </ac:picMkLst>
        </pc:picChg>
      </pc:sldChg>
      <pc:sldChg chg="addSp delSp modSp mod">
        <pc:chgData name="Xuanbo" userId="52a29cb4-095e-4b88-8e5b-abe65ecae15b" providerId="ADAL" clId="{65123C54-3A2B-497A-B4DF-AA9B011C3E82}" dt="2023-02-25T05:13:16.076" v="2016" actId="1076"/>
        <pc:sldMkLst>
          <pc:docMk/>
          <pc:sldMk cId="2579405120" sldId="278"/>
        </pc:sldMkLst>
        <pc:spChg chg="mod">
          <ac:chgData name="Xuanbo" userId="52a29cb4-095e-4b88-8e5b-abe65ecae15b" providerId="ADAL" clId="{65123C54-3A2B-497A-B4DF-AA9B011C3E82}" dt="2023-02-25T05:13:16.076" v="2016" actId="1076"/>
          <ac:spMkLst>
            <pc:docMk/>
            <pc:sldMk cId="2579405120" sldId="278"/>
            <ac:spMk id="10" creationId="{D756342A-43F3-4142-A0AD-A65E1882C576}"/>
          </ac:spMkLst>
        </pc:spChg>
        <pc:spChg chg="add mod">
          <ac:chgData name="Xuanbo" userId="52a29cb4-095e-4b88-8e5b-abe65ecae15b" providerId="ADAL" clId="{65123C54-3A2B-497A-B4DF-AA9B011C3E82}" dt="2023-02-25T05:10:21.229" v="1868" actId="1076"/>
          <ac:spMkLst>
            <pc:docMk/>
            <pc:sldMk cId="2579405120" sldId="278"/>
            <ac:spMk id="14" creationId="{5DB328D9-C9FF-42D7-900D-96F86442A67C}"/>
          </ac:spMkLst>
        </pc:spChg>
        <pc:spChg chg="add mod">
          <ac:chgData name="Xuanbo" userId="52a29cb4-095e-4b88-8e5b-abe65ecae15b" providerId="ADAL" clId="{65123C54-3A2B-497A-B4DF-AA9B011C3E82}" dt="2023-02-25T05:10:21.229" v="1868" actId="1076"/>
          <ac:spMkLst>
            <pc:docMk/>
            <pc:sldMk cId="2579405120" sldId="278"/>
            <ac:spMk id="15" creationId="{ECADC96D-DA2D-4183-86DF-BD9374E30A9B}"/>
          </ac:spMkLst>
        </pc:spChg>
        <pc:spChg chg="add mod">
          <ac:chgData name="Xuanbo" userId="52a29cb4-095e-4b88-8e5b-abe65ecae15b" providerId="ADAL" clId="{65123C54-3A2B-497A-B4DF-AA9B011C3E82}" dt="2023-02-25T05:10:21.229" v="1868" actId="1076"/>
          <ac:spMkLst>
            <pc:docMk/>
            <pc:sldMk cId="2579405120" sldId="278"/>
            <ac:spMk id="16" creationId="{A39059D6-37C3-4106-8BAF-F632C27D10D8}"/>
          </ac:spMkLst>
        </pc:spChg>
        <pc:spChg chg="del">
          <ac:chgData name="Xuanbo" userId="52a29cb4-095e-4b88-8e5b-abe65ecae15b" providerId="ADAL" clId="{65123C54-3A2B-497A-B4DF-AA9B011C3E82}" dt="2023-02-25T05:10:11.260" v="1864" actId="478"/>
          <ac:spMkLst>
            <pc:docMk/>
            <pc:sldMk cId="2579405120" sldId="278"/>
            <ac:spMk id="26" creationId="{C2B97B8D-7AE9-4C6F-91F6-E0054FEBCEA2}"/>
          </ac:spMkLst>
        </pc:spChg>
        <pc:spChg chg="del">
          <ac:chgData name="Xuanbo" userId="52a29cb4-095e-4b88-8e5b-abe65ecae15b" providerId="ADAL" clId="{65123C54-3A2B-497A-B4DF-AA9B011C3E82}" dt="2023-02-25T05:10:11.260" v="1864" actId="478"/>
          <ac:spMkLst>
            <pc:docMk/>
            <pc:sldMk cId="2579405120" sldId="278"/>
            <ac:spMk id="27" creationId="{41454446-E733-48E2-A8B2-98C4C6EBE6ED}"/>
          </ac:spMkLst>
        </pc:spChg>
        <pc:spChg chg="del">
          <ac:chgData name="Xuanbo" userId="52a29cb4-095e-4b88-8e5b-abe65ecae15b" providerId="ADAL" clId="{65123C54-3A2B-497A-B4DF-AA9B011C3E82}" dt="2023-02-25T05:10:11.260" v="1864" actId="478"/>
          <ac:spMkLst>
            <pc:docMk/>
            <pc:sldMk cId="2579405120" sldId="278"/>
            <ac:spMk id="28" creationId="{72D2A980-5C87-43BF-83FF-1B8157C27FD8}"/>
          </ac:spMkLst>
        </pc:spChg>
        <pc:picChg chg="add mod">
          <ac:chgData name="Xuanbo" userId="52a29cb4-095e-4b88-8e5b-abe65ecae15b" providerId="ADAL" clId="{65123C54-3A2B-497A-B4DF-AA9B011C3E82}" dt="2023-02-25T05:10:17.823" v="1867" actId="1076"/>
          <ac:picMkLst>
            <pc:docMk/>
            <pc:sldMk cId="2579405120" sldId="278"/>
            <ac:picMk id="11" creationId="{DB101BE5-B403-4E87-99E0-C92708A7756F}"/>
          </ac:picMkLst>
        </pc:picChg>
        <pc:picChg chg="add mod">
          <ac:chgData name="Xuanbo" userId="52a29cb4-095e-4b88-8e5b-abe65ecae15b" providerId="ADAL" clId="{65123C54-3A2B-497A-B4DF-AA9B011C3E82}" dt="2023-02-25T05:10:17.823" v="1867" actId="1076"/>
          <ac:picMkLst>
            <pc:docMk/>
            <pc:sldMk cId="2579405120" sldId="278"/>
            <ac:picMk id="12" creationId="{EB10B2C5-72F3-4B16-98C2-649F39CD5DA3}"/>
          </ac:picMkLst>
        </pc:picChg>
        <pc:picChg chg="add mod">
          <ac:chgData name="Xuanbo" userId="52a29cb4-095e-4b88-8e5b-abe65ecae15b" providerId="ADAL" clId="{65123C54-3A2B-497A-B4DF-AA9B011C3E82}" dt="2023-02-25T05:10:17.823" v="1867" actId="1076"/>
          <ac:picMkLst>
            <pc:docMk/>
            <pc:sldMk cId="2579405120" sldId="278"/>
            <ac:picMk id="13" creationId="{79E229B5-2B30-495B-871D-EA8A284E341F}"/>
          </ac:picMkLst>
        </pc:picChg>
        <pc:picChg chg="del">
          <ac:chgData name="Xuanbo" userId="52a29cb4-095e-4b88-8e5b-abe65ecae15b" providerId="ADAL" clId="{65123C54-3A2B-497A-B4DF-AA9B011C3E82}" dt="2023-02-25T05:10:11.260" v="1864" actId="478"/>
          <ac:picMkLst>
            <pc:docMk/>
            <pc:sldMk cId="2579405120" sldId="278"/>
            <ac:picMk id="23" creationId="{15C9A641-970A-467C-8AD8-ED9130EB61E3}"/>
          </ac:picMkLst>
        </pc:picChg>
        <pc:picChg chg="del">
          <ac:chgData name="Xuanbo" userId="52a29cb4-095e-4b88-8e5b-abe65ecae15b" providerId="ADAL" clId="{65123C54-3A2B-497A-B4DF-AA9B011C3E82}" dt="2023-02-25T05:10:11.260" v="1864" actId="478"/>
          <ac:picMkLst>
            <pc:docMk/>
            <pc:sldMk cId="2579405120" sldId="278"/>
            <ac:picMk id="25" creationId="{5388F19B-2DA5-44ED-9016-FED915B93937}"/>
          </ac:picMkLst>
        </pc:picChg>
        <pc:picChg chg="del">
          <ac:chgData name="Xuanbo" userId="52a29cb4-095e-4b88-8e5b-abe65ecae15b" providerId="ADAL" clId="{65123C54-3A2B-497A-B4DF-AA9B011C3E82}" dt="2023-02-25T05:10:11.260" v="1864" actId="478"/>
          <ac:picMkLst>
            <pc:docMk/>
            <pc:sldMk cId="2579405120" sldId="278"/>
            <ac:picMk id="35" creationId="{C24DA5A4-EAFD-4CE1-92B7-53A6A8E7521F}"/>
          </ac:picMkLst>
        </pc:picChg>
        <pc:cxnChg chg="add mod">
          <ac:chgData name="Xuanbo" userId="52a29cb4-095e-4b88-8e5b-abe65ecae15b" providerId="ADAL" clId="{65123C54-3A2B-497A-B4DF-AA9B011C3E82}" dt="2023-02-25T05:10:29.935" v="1870" actId="1076"/>
          <ac:cxnSpMkLst>
            <pc:docMk/>
            <pc:sldMk cId="2579405120" sldId="278"/>
            <ac:cxnSpMk id="17" creationId="{6046326F-9694-4909-8539-052E6D45B3D3}"/>
          </ac:cxnSpMkLst>
        </pc:cxnChg>
        <pc:cxnChg chg="del">
          <ac:chgData name="Xuanbo" userId="52a29cb4-095e-4b88-8e5b-abe65ecae15b" providerId="ADAL" clId="{65123C54-3A2B-497A-B4DF-AA9B011C3E82}" dt="2023-02-25T05:10:11.260" v="1864" actId="478"/>
          <ac:cxnSpMkLst>
            <pc:docMk/>
            <pc:sldMk cId="2579405120" sldId="278"/>
            <ac:cxnSpMk id="29" creationId="{8F334C0E-152F-4FD8-9CA8-92D9BCE7F71E}"/>
          </ac:cxnSpMkLst>
        </pc:cxnChg>
      </pc:sldChg>
      <pc:sldChg chg="add del">
        <pc:chgData name="Xuanbo" userId="52a29cb4-095e-4b88-8e5b-abe65ecae15b" providerId="ADAL" clId="{65123C54-3A2B-497A-B4DF-AA9B011C3E82}" dt="2023-02-25T04:23:55.658" v="1078" actId="2696"/>
        <pc:sldMkLst>
          <pc:docMk/>
          <pc:sldMk cId="2668037813" sldId="279"/>
        </pc:sldMkLst>
      </pc:sldChg>
      <pc:sldChg chg="add del">
        <pc:chgData name="Xuanbo" userId="52a29cb4-095e-4b88-8e5b-abe65ecae15b" providerId="ADAL" clId="{65123C54-3A2B-497A-B4DF-AA9B011C3E82}" dt="2023-02-25T04:23:55.658" v="1078" actId="2696"/>
        <pc:sldMkLst>
          <pc:docMk/>
          <pc:sldMk cId="2693488174" sldId="280"/>
        </pc:sldMkLst>
      </pc:sldChg>
      <pc:sldChg chg="add del">
        <pc:chgData name="Xuanbo" userId="52a29cb4-095e-4b88-8e5b-abe65ecae15b" providerId="ADAL" clId="{65123C54-3A2B-497A-B4DF-AA9B011C3E82}" dt="2023-02-25T02:54:31.452" v="69"/>
        <pc:sldMkLst>
          <pc:docMk/>
          <pc:sldMk cId="2086075421" sldId="281"/>
        </pc:sldMkLst>
      </pc:sldChg>
      <pc:sldChg chg="addSp delSp modSp new mod">
        <pc:chgData name="Xuanbo" userId="52a29cb4-095e-4b88-8e5b-abe65ecae15b" providerId="ADAL" clId="{65123C54-3A2B-497A-B4DF-AA9B011C3E82}" dt="2023-02-25T04:48:10.140" v="1488" actId="20577"/>
        <pc:sldMkLst>
          <pc:docMk/>
          <pc:sldMk cId="3937262370" sldId="281"/>
        </pc:sldMkLst>
        <pc:spChg chg="del">
          <ac:chgData name="Xuanbo" userId="52a29cb4-095e-4b88-8e5b-abe65ecae15b" providerId="ADAL" clId="{65123C54-3A2B-497A-B4DF-AA9B011C3E82}" dt="2023-02-25T02:57:56.854" v="80" actId="21"/>
          <ac:spMkLst>
            <pc:docMk/>
            <pc:sldMk cId="3937262370" sldId="281"/>
            <ac:spMk id="2" creationId="{BEFDCA4C-EF30-4201-AA64-C067077E9B44}"/>
          </ac:spMkLst>
        </pc:spChg>
        <pc:spChg chg="del">
          <ac:chgData name="Xuanbo" userId="52a29cb4-095e-4b88-8e5b-abe65ecae15b" providerId="ADAL" clId="{65123C54-3A2B-497A-B4DF-AA9B011C3E82}" dt="2023-02-25T02:57:56.854" v="80" actId="21"/>
          <ac:spMkLst>
            <pc:docMk/>
            <pc:sldMk cId="3937262370" sldId="281"/>
            <ac:spMk id="3" creationId="{DA70C5C2-5A70-4355-98A5-BEFEA1CDCB3C}"/>
          </ac:spMkLst>
        </pc:spChg>
        <pc:spChg chg="add del mod topLvl">
          <ac:chgData name="Xuanbo" userId="52a29cb4-095e-4b88-8e5b-abe65ecae15b" providerId="ADAL" clId="{65123C54-3A2B-497A-B4DF-AA9B011C3E82}" dt="2023-02-25T03:22:48.529" v="346" actId="478"/>
          <ac:spMkLst>
            <pc:docMk/>
            <pc:sldMk cId="3937262370" sldId="281"/>
            <ac:spMk id="22" creationId="{D0463110-1BE6-4AD2-B61E-D66E7AD5D652}"/>
          </ac:spMkLst>
        </pc:spChg>
        <pc:spChg chg="add del mod topLvl">
          <ac:chgData name="Xuanbo" userId="52a29cb4-095e-4b88-8e5b-abe65ecae15b" providerId="ADAL" clId="{65123C54-3A2B-497A-B4DF-AA9B011C3E82}" dt="2023-02-25T03:22:48.529" v="346" actId="478"/>
          <ac:spMkLst>
            <pc:docMk/>
            <pc:sldMk cId="3937262370" sldId="281"/>
            <ac:spMk id="23" creationId="{8B91EA4E-AC2E-4FAC-9557-ED0F59628B4D}"/>
          </ac:spMkLst>
        </pc:spChg>
        <pc:spChg chg="add del mod topLvl">
          <ac:chgData name="Xuanbo" userId="52a29cb4-095e-4b88-8e5b-abe65ecae15b" providerId="ADAL" clId="{65123C54-3A2B-497A-B4DF-AA9B011C3E82}" dt="2023-02-25T03:22:48.529" v="346" actId="478"/>
          <ac:spMkLst>
            <pc:docMk/>
            <pc:sldMk cId="3937262370" sldId="281"/>
            <ac:spMk id="24" creationId="{C933FE7B-AC5C-4BE0-847B-B2F9CAB35683}"/>
          </ac:spMkLst>
        </pc:spChg>
        <pc:spChg chg="add del mod">
          <ac:chgData name="Xuanbo" userId="52a29cb4-095e-4b88-8e5b-abe65ecae15b" providerId="ADAL" clId="{65123C54-3A2B-497A-B4DF-AA9B011C3E82}" dt="2023-02-25T03:43:56.842" v="825" actId="478"/>
          <ac:spMkLst>
            <pc:docMk/>
            <pc:sldMk cId="3937262370" sldId="281"/>
            <ac:spMk id="25" creationId="{F26C7A7A-8282-4013-8264-2112BA75689E}"/>
          </ac:spMkLst>
        </pc:spChg>
        <pc:spChg chg="add del mod">
          <ac:chgData name="Xuanbo" userId="52a29cb4-095e-4b88-8e5b-abe65ecae15b" providerId="ADAL" clId="{65123C54-3A2B-497A-B4DF-AA9B011C3E82}" dt="2023-02-25T03:41:22.533" v="782" actId="478"/>
          <ac:spMkLst>
            <pc:docMk/>
            <pc:sldMk cId="3937262370" sldId="281"/>
            <ac:spMk id="26" creationId="{B63555BD-091A-418A-B8C9-C4B5FCBBC2DF}"/>
          </ac:spMkLst>
        </pc:spChg>
        <pc:spChg chg="add del mod topLvl">
          <ac:chgData name="Xuanbo" userId="52a29cb4-095e-4b88-8e5b-abe65ecae15b" providerId="ADAL" clId="{65123C54-3A2B-497A-B4DF-AA9B011C3E82}" dt="2023-02-25T03:09:10.365" v="271" actId="21"/>
          <ac:spMkLst>
            <pc:docMk/>
            <pc:sldMk cId="3937262370" sldId="281"/>
            <ac:spMk id="27" creationId="{7E6DCBC6-D157-4508-993E-9FBCC126B42F}"/>
          </ac:spMkLst>
        </pc:spChg>
        <pc:spChg chg="add del mod">
          <ac:chgData name="Xuanbo" userId="52a29cb4-095e-4b88-8e5b-abe65ecae15b" providerId="ADAL" clId="{65123C54-3A2B-497A-B4DF-AA9B011C3E82}" dt="2023-02-25T03:07:19.153" v="229" actId="21"/>
          <ac:spMkLst>
            <pc:docMk/>
            <pc:sldMk cId="3937262370" sldId="281"/>
            <ac:spMk id="31" creationId="{70CCFF9E-AAE4-4267-8E7C-D3882417D847}"/>
          </ac:spMkLst>
        </pc:spChg>
        <pc:spChg chg="add del mod">
          <ac:chgData name="Xuanbo" userId="52a29cb4-095e-4b88-8e5b-abe65ecae15b" providerId="ADAL" clId="{65123C54-3A2B-497A-B4DF-AA9B011C3E82}" dt="2023-02-25T03:07:19.153" v="229" actId="21"/>
          <ac:spMkLst>
            <pc:docMk/>
            <pc:sldMk cId="3937262370" sldId="281"/>
            <ac:spMk id="32" creationId="{F63C3275-54B3-4E68-9060-F6DD2C1F4E6D}"/>
          </ac:spMkLst>
        </pc:spChg>
        <pc:spChg chg="add del mod">
          <ac:chgData name="Xuanbo" userId="52a29cb4-095e-4b88-8e5b-abe65ecae15b" providerId="ADAL" clId="{65123C54-3A2B-497A-B4DF-AA9B011C3E82}" dt="2023-02-25T03:07:19.153" v="229" actId="21"/>
          <ac:spMkLst>
            <pc:docMk/>
            <pc:sldMk cId="3937262370" sldId="281"/>
            <ac:spMk id="33" creationId="{4F55C8E6-8719-4476-A6F2-E414ED46F76A}"/>
          </ac:spMkLst>
        </pc:spChg>
        <pc:spChg chg="add del mod">
          <ac:chgData name="Xuanbo" userId="52a29cb4-095e-4b88-8e5b-abe65ecae15b" providerId="ADAL" clId="{65123C54-3A2B-497A-B4DF-AA9B011C3E82}" dt="2023-02-25T03:07:19.153" v="229" actId="21"/>
          <ac:spMkLst>
            <pc:docMk/>
            <pc:sldMk cId="3937262370" sldId="281"/>
            <ac:spMk id="34" creationId="{3651E137-EFE2-42E4-916A-C3C12D86A481}"/>
          </ac:spMkLst>
        </pc:spChg>
        <pc:spChg chg="add mod">
          <ac:chgData name="Xuanbo" userId="52a29cb4-095e-4b88-8e5b-abe65ecae15b" providerId="ADAL" clId="{65123C54-3A2B-497A-B4DF-AA9B011C3E82}" dt="2023-02-25T03:08:22.561" v="254" actId="571"/>
          <ac:spMkLst>
            <pc:docMk/>
            <pc:sldMk cId="3937262370" sldId="281"/>
            <ac:spMk id="38" creationId="{5E8FD688-9031-443C-9DF4-7212C499F931}"/>
          </ac:spMkLst>
        </pc:spChg>
        <pc:spChg chg="add mod">
          <ac:chgData name="Xuanbo" userId="52a29cb4-095e-4b88-8e5b-abe65ecae15b" providerId="ADAL" clId="{65123C54-3A2B-497A-B4DF-AA9B011C3E82}" dt="2023-02-25T03:08:22.561" v="254" actId="571"/>
          <ac:spMkLst>
            <pc:docMk/>
            <pc:sldMk cId="3937262370" sldId="281"/>
            <ac:spMk id="39" creationId="{BD075B88-6839-4044-A8F5-56158512F881}"/>
          </ac:spMkLst>
        </pc:spChg>
        <pc:spChg chg="add mod">
          <ac:chgData name="Xuanbo" userId="52a29cb4-095e-4b88-8e5b-abe65ecae15b" providerId="ADAL" clId="{65123C54-3A2B-497A-B4DF-AA9B011C3E82}" dt="2023-02-25T03:08:22.561" v="254" actId="571"/>
          <ac:spMkLst>
            <pc:docMk/>
            <pc:sldMk cId="3937262370" sldId="281"/>
            <ac:spMk id="40" creationId="{C90711B7-AC4E-4007-B428-BD1EBBE5BE51}"/>
          </ac:spMkLst>
        </pc:spChg>
        <pc:spChg chg="add mod">
          <ac:chgData name="Xuanbo" userId="52a29cb4-095e-4b88-8e5b-abe65ecae15b" providerId="ADAL" clId="{65123C54-3A2B-497A-B4DF-AA9B011C3E82}" dt="2023-02-25T03:08:22.561" v="254" actId="571"/>
          <ac:spMkLst>
            <pc:docMk/>
            <pc:sldMk cId="3937262370" sldId="281"/>
            <ac:spMk id="41" creationId="{3E199724-5CD9-4999-9127-A01811123490}"/>
          </ac:spMkLst>
        </pc:spChg>
        <pc:spChg chg="del mod topLvl">
          <ac:chgData name="Xuanbo" userId="52a29cb4-095e-4b88-8e5b-abe65ecae15b" providerId="ADAL" clId="{65123C54-3A2B-497A-B4DF-AA9B011C3E82}" dt="2023-02-25T03:22:48.529" v="346" actId="478"/>
          <ac:spMkLst>
            <pc:docMk/>
            <pc:sldMk cId="3937262370" sldId="281"/>
            <ac:spMk id="47" creationId="{E40705AB-0984-4629-B5CB-44E7ABE2FAC9}"/>
          </ac:spMkLst>
        </pc:spChg>
        <pc:spChg chg="del mod topLvl">
          <ac:chgData name="Xuanbo" userId="52a29cb4-095e-4b88-8e5b-abe65ecae15b" providerId="ADAL" clId="{65123C54-3A2B-497A-B4DF-AA9B011C3E82}" dt="2023-02-25T03:22:48.529" v="346" actId="478"/>
          <ac:spMkLst>
            <pc:docMk/>
            <pc:sldMk cId="3937262370" sldId="281"/>
            <ac:spMk id="48" creationId="{0308F88C-6913-43F6-BBE2-9515A4EE16B4}"/>
          </ac:spMkLst>
        </pc:spChg>
        <pc:spChg chg="del mod topLvl">
          <ac:chgData name="Xuanbo" userId="52a29cb4-095e-4b88-8e5b-abe65ecae15b" providerId="ADAL" clId="{65123C54-3A2B-497A-B4DF-AA9B011C3E82}" dt="2023-02-25T03:22:48.529" v="346" actId="478"/>
          <ac:spMkLst>
            <pc:docMk/>
            <pc:sldMk cId="3937262370" sldId="281"/>
            <ac:spMk id="49" creationId="{D240B8A0-78D2-4696-B3DC-51B2A5035DF9}"/>
          </ac:spMkLst>
        </pc:spChg>
        <pc:spChg chg="del mod topLvl">
          <ac:chgData name="Xuanbo" userId="52a29cb4-095e-4b88-8e5b-abe65ecae15b" providerId="ADAL" clId="{65123C54-3A2B-497A-B4DF-AA9B011C3E82}" dt="2023-02-25T03:22:48.529" v="346" actId="478"/>
          <ac:spMkLst>
            <pc:docMk/>
            <pc:sldMk cId="3937262370" sldId="281"/>
            <ac:spMk id="50" creationId="{70DA898E-00B1-47CC-A4B0-646E58989B17}"/>
          </ac:spMkLst>
        </pc:spChg>
        <pc:spChg chg="add del mod">
          <ac:chgData name="Xuanbo" userId="52a29cb4-095e-4b88-8e5b-abe65ecae15b" providerId="ADAL" clId="{65123C54-3A2B-497A-B4DF-AA9B011C3E82}" dt="2023-02-25T03:22:48.529" v="346" actId="478"/>
          <ac:spMkLst>
            <pc:docMk/>
            <pc:sldMk cId="3937262370" sldId="281"/>
            <ac:spMk id="52" creationId="{CBF52781-1FE9-4E22-B6A1-974222AEFC20}"/>
          </ac:spMkLst>
        </pc:spChg>
        <pc:spChg chg="mod">
          <ac:chgData name="Xuanbo" userId="52a29cb4-095e-4b88-8e5b-abe65ecae15b" providerId="ADAL" clId="{65123C54-3A2B-497A-B4DF-AA9B011C3E82}" dt="2023-02-25T03:22:48.810" v="347"/>
          <ac:spMkLst>
            <pc:docMk/>
            <pc:sldMk cId="3937262370" sldId="281"/>
            <ac:spMk id="57" creationId="{DAD58B07-BCCF-4B32-91B6-D2977FE8FF7A}"/>
          </ac:spMkLst>
        </pc:spChg>
        <pc:spChg chg="mod">
          <ac:chgData name="Xuanbo" userId="52a29cb4-095e-4b88-8e5b-abe65ecae15b" providerId="ADAL" clId="{65123C54-3A2B-497A-B4DF-AA9B011C3E82}" dt="2023-02-25T03:22:48.810" v="347"/>
          <ac:spMkLst>
            <pc:docMk/>
            <pc:sldMk cId="3937262370" sldId="281"/>
            <ac:spMk id="58" creationId="{5FA52BA3-E482-4F16-AE2B-F8053BCEB44C}"/>
          </ac:spMkLst>
        </pc:spChg>
        <pc:spChg chg="mod">
          <ac:chgData name="Xuanbo" userId="52a29cb4-095e-4b88-8e5b-abe65ecae15b" providerId="ADAL" clId="{65123C54-3A2B-497A-B4DF-AA9B011C3E82}" dt="2023-02-25T03:22:48.810" v="347"/>
          <ac:spMkLst>
            <pc:docMk/>
            <pc:sldMk cId="3937262370" sldId="281"/>
            <ac:spMk id="59" creationId="{08C8A307-ECF1-4B02-8F93-8494C656C6A3}"/>
          </ac:spMkLst>
        </pc:spChg>
        <pc:spChg chg="mod">
          <ac:chgData name="Xuanbo" userId="52a29cb4-095e-4b88-8e5b-abe65ecae15b" providerId="ADAL" clId="{65123C54-3A2B-497A-B4DF-AA9B011C3E82}" dt="2023-02-25T03:22:48.810" v="347"/>
          <ac:spMkLst>
            <pc:docMk/>
            <pc:sldMk cId="3937262370" sldId="281"/>
            <ac:spMk id="63" creationId="{529D2D6E-0C55-40F9-8102-B304DD34D98A}"/>
          </ac:spMkLst>
        </pc:spChg>
        <pc:spChg chg="mod">
          <ac:chgData name="Xuanbo" userId="52a29cb4-095e-4b88-8e5b-abe65ecae15b" providerId="ADAL" clId="{65123C54-3A2B-497A-B4DF-AA9B011C3E82}" dt="2023-02-25T03:22:48.810" v="347"/>
          <ac:spMkLst>
            <pc:docMk/>
            <pc:sldMk cId="3937262370" sldId="281"/>
            <ac:spMk id="64" creationId="{42B370F7-78D5-4993-B1E8-C00E3CBDAA9D}"/>
          </ac:spMkLst>
        </pc:spChg>
        <pc:spChg chg="mod">
          <ac:chgData name="Xuanbo" userId="52a29cb4-095e-4b88-8e5b-abe65ecae15b" providerId="ADAL" clId="{65123C54-3A2B-497A-B4DF-AA9B011C3E82}" dt="2023-02-25T03:22:48.810" v="347"/>
          <ac:spMkLst>
            <pc:docMk/>
            <pc:sldMk cId="3937262370" sldId="281"/>
            <ac:spMk id="65" creationId="{AC520AF9-E303-4B39-8493-2E908CD024ED}"/>
          </ac:spMkLst>
        </pc:spChg>
        <pc:spChg chg="mod">
          <ac:chgData name="Xuanbo" userId="52a29cb4-095e-4b88-8e5b-abe65ecae15b" providerId="ADAL" clId="{65123C54-3A2B-497A-B4DF-AA9B011C3E82}" dt="2023-02-25T03:22:48.810" v="347"/>
          <ac:spMkLst>
            <pc:docMk/>
            <pc:sldMk cId="3937262370" sldId="281"/>
            <ac:spMk id="66" creationId="{050DE492-B354-4384-A7E2-94E01E2C9FC3}"/>
          </ac:spMkLst>
        </pc:spChg>
        <pc:spChg chg="mod">
          <ac:chgData name="Xuanbo" userId="52a29cb4-095e-4b88-8e5b-abe65ecae15b" providerId="ADAL" clId="{65123C54-3A2B-497A-B4DF-AA9B011C3E82}" dt="2023-02-25T03:22:48.810" v="347"/>
          <ac:spMkLst>
            <pc:docMk/>
            <pc:sldMk cId="3937262370" sldId="281"/>
            <ac:spMk id="67" creationId="{7C58D92F-7115-4948-BB96-D3D117EE4DC5}"/>
          </ac:spMkLst>
        </pc:spChg>
        <pc:spChg chg="add del">
          <ac:chgData name="Xuanbo" userId="52a29cb4-095e-4b88-8e5b-abe65ecae15b" providerId="ADAL" clId="{65123C54-3A2B-497A-B4DF-AA9B011C3E82}" dt="2023-02-25T03:25:00.205" v="354" actId="22"/>
          <ac:spMkLst>
            <pc:docMk/>
            <pc:sldMk cId="3937262370" sldId="281"/>
            <ac:spMk id="70" creationId="{4E361199-0BA0-42D7-BD2C-47E361E4145A}"/>
          </ac:spMkLst>
        </pc:spChg>
        <pc:spChg chg="add del">
          <ac:chgData name="Xuanbo" userId="52a29cb4-095e-4b88-8e5b-abe65ecae15b" providerId="ADAL" clId="{65123C54-3A2B-497A-B4DF-AA9B011C3E82}" dt="2023-02-25T03:39:48.982" v="773" actId="22"/>
          <ac:spMkLst>
            <pc:docMk/>
            <pc:sldMk cId="3937262370" sldId="281"/>
            <ac:spMk id="75" creationId="{3EF552C9-4801-4B76-AC13-3BEDB063B6DF}"/>
          </ac:spMkLst>
        </pc:spChg>
        <pc:spChg chg="add del mod">
          <ac:chgData name="Xuanbo" userId="52a29cb4-095e-4b88-8e5b-abe65ecae15b" providerId="ADAL" clId="{65123C54-3A2B-497A-B4DF-AA9B011C3E82}" dt="2023-02-25T04:04:22.572" v="885" actId="478"/>
          <ac:spMkLst>
            <pc:docMk/>
            <pc:sldMk cId="3937262370" sldId="281"/>
            <ac:spMk id="79" creationId="{96B7A4B9-2C8C-47BF-8174-75A4D6ED865D}"/>
          </ac:spMkLst>
        </pc:spChg>
        <pc:spChg chg="add del mod">
          <ac:chgData name="Xuanbo" userId="52a29cb4-095e-4b88-8e5b-abe65ecae15b" providerId="ADAL" clId="{65123C54-3A2B-497A-B4DF-AA9B011C3E82}" dt="2023-02-25T04:05:52.173" v="895" actId="21"/>
          <ac:spMkLst>
            <pc:docMk/>
            <pc:sldMk cId="3937262370" sldId="281"/>
            <ac:spMk id="83" creationId="{27824A7A-2499-49C3-B95C-B35B274075FE}"/>
          </ac:spMkLst>
        </pc:spChg>
        <pc:spChg chg="add del mod">
          <ac:chgData name="Xuanbo" userId="52a29cb4-095e-4b88-8e5b-abe65ecae15b" providerId="ADAL" clId="{65123C54-3A2B-497A-B4DF-AA9B011C3E82}" dt="2023-02-25T04:48:06.328" v="1485" actId="478"/>
          <ac:spMkLst>
            <pc:docMk/>
            <pc:sldMk cId="3937262370" sldId="281"/>
            <ac:spMk id="84" creationId="{F01B2B1F-D344-4FFE-BD9C-3FEA5DDA5538}"/>
          </ac:spMkLst>
        </pc:spChg>
        <pc:spChg chg="add del mod">
          <ac:chgData name="Xuanbo" userId="52a29cb4-095e-4b88-8e5b-abe65ecae15b" providerId="ADAL" clId="{65123C54-3A2B-497A-B4DF-AA9B011C3E82}" dt="2023-02-25T04:04:21.525" v="884" actId="21"/>
          <ac:spMkLst>
            <pc:docMk/>
            <pc:sldMk cId="3937262370" sldId="281"/>
            <ac:spMk id="86" creationId="{35355492-A63A-4EC2-B49E-B54863AD7E88}"/>
          </ac:spMkLst>
        </pc:spChg>
        <pc:spChg chg="add mod">
          <ac:chgData name="Xuanbo" userId="52a29cb4-095e-4b88-8e5b-abe65ecae15b" providerId="ADAL" clId="{65123C54-3A2B-497A-B4DF-AA9B011C3E82}" dt="2023-02-25T04:48:08.844" v="1487" actId="20577"/>
          <ac:spMkLst>
            <pc:docMk/>
            <pc:sldMk cId="3937262370" sldId="281"/>
            <ac:spMk id="87" creationId="{E3F950BA-4370-4B8F-A47C-8B3A90A7DFC8}"/>
          </ac:spMkLst>
        </pc:spChg>
        <pc:spChg chg="add mod">
          <ac:chgData name="Xuanbo" userId="52a29cb4-095e-4b88-8e5b-abe65ecae15b" providerId="ADAL" clId="{65123C54-3A2B-497A-B4DF-AA9B011C3E82}" dt="2023-02-25T04:48:10.140" v="1488" actId="20577"/>
          <ac:spMkLst>
            <pc:docMk/>
            <pc:sldMk cId="3937262370" sldId="281"/>
            <ac:spMk id="91" creationId="{F7BEACAD-DB5E-401B-81AA-619D444E301B}"/>
          </ac:spMkLst>
        </pc:spChg>
        <pc:spChg chg="add del">
          <ac:chgData name="Xuanbo" userId="52a29cb4-095e-4b88-8e5b-abe65ecae15b" providerId="ADAL" clId="{65123C54-3A2B-497A-B4DF-AA9B011C3E82}" dt="2023-02-25T04:07:45.851" v="919" actId="22"/>
          <ac:spMkLst>
            <pc:docMk/>
            <pc:sldMk cId="3937262370" sldId="281"/>
            <ac:spMk id="97" creationId="{A457794F-BCD6-462D-9569-4DD9279F7C7B}"/>
          </ac:spMkLst>
        </pc:spChg>
        <pc:spChg chg="add mod">
          <ac:chgData name="Xuanbo" userId="52a29cb4-095e-4b88-8e5b-abe65ecae15b" providerId="ADAL" clId="{65123C54-3A2B-497A-B4DF-AA9B011C3E82}" dt="2023-02-25T04:48:06.563" v="1486"/>
          <ac:spMkLst>
            <pc:docMk/>
            <pc:sldMk cId="3937262370" sldId="281"/>
            <ac:spMk id="100" creationId="{5D31C04A-C074-42CF-9489-45AE1BAC89B1}"/>
          </ac:spMkLst>
        </pc:spChg>
        <pc:grpChg chg="add del mod">
          <ac:chgData name="Xuanbo" userId="52a29cb4-095e-4b88-8e5b-abe65ecae15b" providerId="ADAL" clId="{65123C54-3A2B-497A-B4DF-AA9B011C3E82}" dt="2023-02-25T03:08:33.986" v="258" actId="165"/>
          <ac:grpSpMkLst>
            <pc:docMk/>
            <pc:sldMk cId="3937262370" sldId="281"/>
            <ac:grpSpMk id="42" creationId="{EA2BC6F4-B70C-4D61-A605-7BBF00A0D950}"/>
          </ac:grpSpMkLst>
        </pc:grpChg>
        <pc:grpChg chg="add del mod">
          <ac:chgData name="Xuanbo" userId="52a29cb4-095e-4b88-8e5b-abe65ecae15b" providerId="ADAL" clId="{65123C54-3A2B-497A-B4DF-AA9B011C3E82}" dt="2023-02-25T03:08:33.986" v="258" actId="165"/>
          <ac:grpSpMkLst>
            <pc:docMk/>
            <pc:sldMk cId="3937262370" sldId="281"/>
            <ac:grpSpMk id="43" creationId="{94B1BE53-294B-493B-A05A-E72602A85651}"/>
          </ac:grpSpMkLst>
        </pc:grpChg>
        <pc:grpChg chg="add del mod">
          <ac:chgData name="Xuanbo" userId="52a29cb4-095e-4b88-8e5b-abe65ecae15b" providerId="ADAL" clId="{65123C54-3A2B-497A-B4DF-AA9B011C3E82}" dt="2023-02-25T03:09:09.053" v="270" actId="165"/>
          <ac:grpSpMkLst>
            <pc:docMk/>
            <pc:sldMk cId="3937262370" sldId="281"/>
            <ac:grpSpMk id="51" creationId="{F94810F2-7E55-432E-99CA-BD7229F3D35E}"/>
          </ac:grpSpMkLst>
        </pc:grpChg>
        <pc:grpChg chg="add del mod">
          <ac:chgData name="Xuanbo" userId="52a29cb4-095e-4b88-8e5b-abe65ecae15b" providerId="ADAL" clId="{65123C54-3A2B-497A-B4DF-AA9B011C3E82}" dt="2023-02-25T03:22:49.326" v="348"/>
          <ac:grpSpMkLst>
            <pc:docMk/>
            <pc:sldMk cId="3937262370" sldId="281"/>
            <ac:grpSpMk id="53" creationId="{40A1870C-91D5-43C6-B484-EE84255FE23B}"/>
          </ac:grpSpMkLst>
        </pc:grpChg>
        <pc:picChg chg="add del mod">
          <ac:chgData name="Xuanbo" userId="52a29cb4-095e-4b88-8e5b-abe65ecae15b" providerId="ADAL" clId="{65123C54-3A2B-497A-B4DF-AA9B011C3E82}" dt="2023-02-25T02:59:06.568" v="89"/>
          <ac:picMkLst>
            <pc:docMk/>
            <pc:sldMk cId="3937262370" sldId="281"/>
            <ac:picMk id="5" creationId="{97A92473-6034-4F3F-8DA6-4038EB0A8D6B}"/>
          </ac:picMkLst>
        </pc:picChg>
        <pc:picChg chg="add del mod">
          <ac:chgData name="Xuanbo" userId="52a29cb4-095e-4b88-8e5b-abe65ecae15b" providerId="ADAL" clId="{65123C54-3A2B-497A-B4DF-AA9B011C3E82}" dt="2023-02-25T02:59:06.568" v="89"/>
          <ac:picMkLst>
            <pc:docMk/>
            <pc:sldMk cId="3937262370" sldId="281"/>
            <ac:picMk id="7" creationId="{0473F01C-5126-4EDB-8447-93E0D65A1B30}"/>
          </ac:picMkLst>
        </pc:picChg>
        <pc:picChg chg="add del mod">
          <ac:chgData name="Xuanbo" userId="52a29cb4-095e-4b88-8e5b-abe65ecae15b" providerId="ADAL" clId="{65123C54-3A2B-497A-B4DF-AA9B011C3E82}" dt="2023-02-25T02:59:06.568" v="89"/>
          <ac:picMkLst>
            <pc:docMk/>
            <pc:sldMk cId="3937262370" sldId="281"/>
            <ac:picMk id="9" creationId="{4087C774-3B19-48B8-AFCE-759C817391B0}"/>
          </ac:picMkLst>
        </pc:picChg>
        <pc:picChg chg="add del mod">
          <ac:chgData name="Xuanbo" userId="52a29cb4-095e-4b88-8e5b-abe65ecae15b" providerId="ADAL" clId="{65123C54-3A2B-497A-B4DF-AA9B011C3E82}" dt="2023-02-25T02:59:06.568" v="89"/>
          <ac:picMkLst>
            <pc:docMk/>
            <pc:sldMk cId="3937262370" sldId="281"/>
            <ac:picMk id="11" creationId="{44559AF1-8269-443B-9ED4-6D75250451B8}"/>
          </ac:picMkLst>
        </pc:picChg>
        <pc:picChg chg="add del mod">
          <ac:chgData name="Xuanbo" userId="52a29cb4-095e-4b88-8e5b-abe65ecae15b" providerId="ADAL" clId="{65123C54-3A2B-497A-B4DF-AA9B011C3E82}" dt="2023-02-25T02:59:06.568" v="89"/>
          <ac:picMkLst>
            <pc:docMk/>
            <pc:sldMk cId="3937262370" sldId="281"/>
            <ac:picMk id="13" creationId="{CB5CEBA3-19BF-4326-91AE-FC0048B3CD57}"/>
          </ac:picMkLst>
        </pc:picChg>
        <pc:picChg chg="add del mod">
          <ac:chgData name="Xuanbo" userId="52a29cb4-095e-4b88-8e5b-abe65ecae15b" providerId="ADAL" clId="{65123C54-3A2B-497A-B4DF-AA9B011C3E82}" dt="2023-02-25T02:59:06.568" v="89"/>
          <ac:picMkLst>
            <pc:docMk/>
            <pc:sldMk cId="3937262370" sldId="281"/>
            <ac:picMk id="15" creationId="{A1F14030-7CF1-4246-88A1-60BB0FBE2F26}"/>
          </ac:picMkLst>
        </pc:picChg>
        <pc:picChg chg="add del mod topLvl">
          <ac:chgData name="Xuanbo" userId="52a29cb4-095e-4b88-8e5b-abe65ecae15b" providerId="ADAL" clId="{65123C54-3A2B-497A-B4DF-AA9B011C3E82}" dt="2023-02-25T03:22:48.529" v="346" actId="478"/>
          <ac:picMkLst>
            <pc:docMk/>
            <pc:sldMk cId="3937262370" sldId="281"/>
            <ac:picMk id="17" creationId="{294785BF-AFE7-48D6-B9FB-896ECD3F1A9C}"/>
          </ac:picMkLst>
        </pc:picChg>
        <pc:picChg chg="add del mod topLvl">
          <ac:chgData name="Xuanbo" userId="52a29cb4-095e-4b88-8e5b-abe65ecae15b" providerId="ADAL" clId="{65123C54-3A2B-497A-B4DF-AA9B011C3E82}" dt="2023-02-25T03:22:48.529" v="346" actId="478"/>
          <ac:picMkLst>
            <pc:docMk/>
            <pc:sldMk cId="3937262370" sldId="281"/>
            <ac:picMk id="19" creationId="{3223B9AD-DB61-4384-86A5-ED3C524E419C}"/>
          </ac:picMkLst>
        </pc:picChg>
        <pc:picChg chg="add del mod topLvl">
          <ac:chgData name="Xuanbo" userId="52a29cb4-095e-4b88-8e5b-abe65ecae15b" providerId="ADAL" clId="{65123C54-3A2B-497A-B4DF-AA9B011C3E82}" dt="2023-02-25T03:22:48.529" v="346" actId="478"/>
          <ac:picMkLst>
            <pc:docMk/>
            <pc:sldMk cId="3937262370" sldId="281"/>
            <ac:picMk id="21" creationId="{5E6D28A9-7837-451C-8E87-649B0BBE8A80}"/>
          </ac:picMkLst>
        </pc:picChg>
        <pc:picChg chg="add del mod">
          <ac:chgData name="Xuanbo" userId="52a29cb4-095e-4b88-8e5b-abe65ecae15b" providerId="ADAL" clId="{65123C54-3A2B-497A-B4DF-AA9B011C3E82}" dt="2023-02-25T03:07:19.153" v="229" actId="21"/>
          <ac:picMkLst>
            <pc:docMk/>
            <pc:sldMk cId="3937262370" sldId="281"/>
            <ac:picMk id="28" creationId="{BB818700-E8BE-41BC-BA64-0D6D921A5CF9}"/>
          </ac:picMkLst>
        </pc:picChg>
        <pc:picChg chg="add del mod">
          <ac:chgData name="Xuanbo" userId="52a29cb4-095e-4b88-8e5b-abe65ecae15b" providerId="ADAL" clId="{65123C54-3A2B-497A-B4DF-AA9B011C3E82}" dt="2023-02-25T03:07:19.153" v="229" actId="21"/>
          <ac:picMkLst>
            <pc:docMk/>
            <pc:sldMk cId="3937262370" sldId="281"/>
            <ac:picMk id="29" creationId="{111DB7F5-39B2-40F0-ABC3-B7981EA20BB1}"/>
          </ac:picMkLst>
        </pc:picChg>
        <pc:picChg chg="add del mod">
          <ac:chgData name="Xuanbo" userId="52a29cb4-095e-4b88-8e5b-abe65ecae15b" providerId="ADAL" clId="{65123C54-3A2B-497A-B4DF-AA9B011C3E82}" dt="2023-02-25T03:07:19.153" v="229" actId="21"/>
          <ac:picMkLst>
            <pc:docMk/>
            <pc:sldMk cId="3937262370" sldId="281"/>
            <ac:picMk id="30" creationId="{4A62F3F1-DDAB-442A-8874-586ABCA1E203}"/>
          </ac:picMkLst>
        </pc:picChg>
        <pc:picChg chg="add mod">
          <ac:chgData name="Xuanbo" userId="52a29cb4-095e-4b88-8e5b-abe65ecae15b" providerId="ADAL" clId="{65123C54-3A2B-497A-B4DF-AA9B011C3E82}" dt="2023-02-25T03:08:22.561" v="254" actId="571"/>
          <ac:picMkLst>
            <pc:docMk/>
            <pc:sldMk cId="3937262370" sldId="281"/>
            <ac:picMk id="35" creationId="{3E998A9E-B1CA-44A3-B183-4D7A3093C9DE}"/>
          </ac:picMkLst>
        </pc:picChg>
        <pc:picChg chg="add mod">
          <ac:chgData name="Xuanbo" userId="52a29cb4-095e-4b88-8e5b-abe65ecae15b" providerId="ADAL" clId="{65123C54-3A2B-497A-B4DF-AA9B011C3E82}" dt="2023-02-25T03:08:22.561" v="254" actId="571"/>
          <ac:picMkLst>
            <pc:docMk/>
            <pc:sldMk cId="3937262370" sldId="281"/>
            <ac:picMk id="36" creationId="{890EC439-1843-4FC9-9170-C86D3C637140}"/>
          </ac:picMkLst>
        </pc:picChg>
        <pc:picChg chg="add mod">
          <ac:chgData name="Xuanbo" userId="52a29cb4-095e-4b88-8e5b-abe65ecae15b" providerId="ADAL" clId="{65123C54-3A2B-497A-B4DF-AA9B011C3E82}" dt="2023-02-25T03:08:22.561" v="254" actId="571"/>
          <ac:picMkLst>
            <pc:docMk/>
            <pc:sldMk cId="3937262370" sldId="281"/>
            <ac:picMk id="37" creationId="{CD0DB8C6-A2FD-48F0-82DB-3AE7E00CA3A7}"/>
          </ac:picMkLst>
        </pc:picChg>
        <pc:picChg chg="del mod topLvl">
          <ac:chgData name="Xuanbo" userId="52a29cb4-095e-4b88-8e5b-abe65ecae15b" providerId="ADAL" clId="{65123C54-3A2B-497A-B4DF-AA9B011C3E82}" dt="2023-02-25T03:22:48.529" v="346" actId="478"/>
          <ac:picMkLst>
            <pc:docMk/>
            <pc:sldMk cId="3937262370" sldId="281"/>
            <ac:picMk id="44" creationId="{1192E6D1-80B4-4DD7-BB81-2F993D251573}"/>
          </ac:picMkLst>
        </pc:picChg>
        <pc:picChg chg="del mod topLvl">
          <ac:chgData name="Xuanbo" userId="52a29cb4-095e-4b88-8e5b-abe65ecae15b" providerId="ADAL" clId="{65123C54-3A2B-497A-B4DF-AA9B011C3E82}" dt="2023-02-25T03:22:48.529" v="346" actId="478"/>
          <ac:picMkLst>
            <pc:docMk/>
            <pc:sldMk cId="3937262370" sldId="281"/>
            <ac:picMk id="45" creationId="{FF026D34-95DA-4F64-AFDE-870779514DA3}"/>
          </ac:picMkLst>
        </pc:picChg>
        <pc:picChg chg="del mod topLvl">
          <ac:chgData name="Xuanbo" userId="52a29cb4-095e-4b88-8e5b-abe65ecae15b" providerId="ADAL" clId="{65123C54-3A2B-497A-B4DF-AA9B011C3E82}" dt="2023-02-25T03:22:48.529" v="346" actId="478"/>
          <ac:picMkLst>
            <pc:docMk/>
            <pc:sldMk cId="3937262370" sldId="281"/>
            <ac:picMk id="46" creationId="{262A764D-F388-4837-B1C1-930723D12C2C}"/>
          </ac:picMkLst>
        </pc:picChg>
        <pc:picChg chg="mod">
          <ac:chgData name="Xuanbo" userId="52a29cb4-095e-4b88-8e5b-abe65ecae15b" providerId="ADAL" clId="{65123C54-3A2B-497A-B4DF-AA9B011C3E82}" dt="2023-02-25T03:22:48.810" v="347"/>
          <ac:picMkLst>
            <pc:docMk/>
            <pc:sldMk cId="3937262370" sldId="281"/>
            <ac:picMk id="54" creationId="{547B79A7-247C-4C82-AFF1-2A124100F150}"/>
          </ac:picMkLst>
        </pc:picChg>
        <pc:picChg chg="mod">
          <ac:chgData name="Xuanbo" userId="52a29cb4-095e-4b88-8e5b-abe65ecae15b" providerId="ADAL" clId="{65123C54-3A2B-497A-B4DF-AA9B011C3E82}" dt="2023-02-25T03:22:48.810" v="347"/>
          <ac:picMkLst>
            <pc:docMk/>
            <pc:sldMk cId="3937262370" sldId="281"/>
            <ac:picMk id="55" creationId="{101F1125-0DD8-49F8-B5E9-43FA5BACCC06}"/>
          </ac:picMkLst>
        </pc:picChg>
        <pc:picChg chg="mod">
          <ac:chgData name="Xuanbo" userId="52a29cb4-095e-4b88-8e5b-abe65ecae15b" providerId="ADAL" clId="{65123C54-3A2B-497A-B4DF-AA9B011C3E82}" dt="2023-02-25T03:22:48.810" v="347"/>
          <ac:picMkLst>
            <pc:docMk/>
            <pc:sldMk cId="3937262370" sldId="281"/>
            <ac:picMk id="56" creationId="{3C31A7C5-6CC5-4835-B8F1-EF3E2A9D4D3B}"/>
          </ac:picMkLst>
        </pc:picChg>
        <pc:picChg chg="mod">
          <ac:chgData name="Xuanbo" userId="52a29cb4-095e-4b88-8e5b-abe65ecae15b" providerId="ADAL" clId="{65123C54-3A2B-497A-B4DF-AA9B011C3E82}" dt="2023-02-25T03:22:48.810" v="347"/>
          <ac:picMkLst>
            <pc:docMk/>
            <pc:sldMk cId="3937262370" sldId="281"/>
            <ac:picMk id="60" creationId="{281428AD-BC88-493F-B144-39A70A7F45F5}"/>
          </ac:picMkLst>
        </pc:picChg>
        <pc:picChg chg="mod">
          <ac:chgData name="Xuanbo" userId="52a29cb4-095e-4b88-8e5b-abe65ecae15b" providerId="ADAL" clId="{65123C54-3A2B-497A-B4DF-AA9B011C3E82}" dt="2023-02-25T03:22:48.810" v="347"/>
          <ac:picMkLst>
            <pc:docMk/>
            <pc:sldMk cId="3937262370" sldId="281"/>
            <ac:picMk id="61" creationId="{EC02D9EB-44D6-40D9-8CA4-CC3B96471249}"/>
          </ac:picMkLst>
        </pc:picChg>
        <pc:picChg chg="mod">
          <ac:chgData name="Xuanbo" userId="52a29cb4-095e-4b88-8e5b-abe65ecae15b" providerId="ADAL" clId="{65123C54-3A2B-497A-B4DF-AA9B011C3E82}" dt="2023-02-25T03:22:48.810" v="347"/>
          <ac:picMkLst>
            <pc:docMk/>
            <pc:sldMk cId="3937262370" sldId="281"/>
            <ac:picMk id="62" creationId="{A45459EA-453A-458E-BEB2-A5CBD9285834}"/>
          </ac:picMkLst>
        </pc:picChg>
        <pc:picChg chg="add del mod">
          <ac:chgData name="Xuanbo" userId="52a29cb4-095e-4b88-8e5b-abe65ecae15b" providerId="ADAL" clId="{65123C54-3A2B-497A-B4DF-AA9B011C3E82}" dt="2023-02-25T03:41:31.975" v="787" actId="21"/>
          <ac:picMkLst>
            <pc:docMk/>
            <pc:sldMk cId="3937262370" sldId="281"/>
            <ac:picMk id="68" creationId="{86F04C32-916E-46CE-91C0-ACEFF2D3732F}"/>
          </ac:picMkLst>
        </pc:picChg>
        <pc:picChg chg="add del mod">
          <ac:chgData name="Xuanbo" userId="52a29cb4-095e-4b88-8e5b-abe65ecae15b" providerId="ADAL" clId="{65123C54-3A2B-497A-B4DF-AA9B011C3E82}" dt="2023-02-25T03:39:46.122" v="770" actId="478"/>
          <ac:picMkLst>
            <pc:docMk/>
            <pc:sldMk cId="3937262370" sldId="281"/>
            <ac:picMk id="71" creationId="{F7055097-F08C-43E6-85DB-564931C1451F}"/>
          </ac:picMkLst>
        </pc:picChg>
        <pc:picChg chg="add mod">
          <ac:chgData name="Xuanbo" userId="52a29cb4-095e-4b88-8e5b-abe65ecae15b" providerId="ADAL" clId="{65123C54-3A2B-497A-B4DF-AA9B011C3E82}" dt="2023-02-25T03:25:34.812" v="370" actId="571"/>
          <ac:picMkLst>
            <pc:docMk/>
            <pc:sldMk cId="3937262370" sldId="281"/>
            <ac:picMk id="72" creationId="{FEDE40E6-D922-4CBA-AD5D-9FCA33E9AF14}"/>
          </ac:picMkLst>
        </pc:picChg>
        <pc:picChg chg="add mod">
          <ac:chgData name="Xuanbo" userId="52a29cb4-095e-4b88-8e5b-abe65ecae15b" providerId="ADAL" clId="{65123C54-3A2B-497A-B4DF-AA9B011C3E82}" dt="2023-02-25T03:25:34.812" v="370" actId="571"/>
          <ac:picMkLst>
            <pc:docMk/>
            <pc:sldMk cId="3937262370" sldId="281"/>
            <ac:picMk id="73" creationId="{106D073C-2598-4A0C-98C7-89AD98F7D363}"/>
          </ac:picMkLst>
        </pc:picChg>
        <pc:picChg chg="add del mod">
          <ac:chgData name="Xuanbo" userId="52a29cb4-095e-4b88-8e5b-abe65ecae15b" providerId="ADAL" clId="{65123C54-3A2B-497A-B4DF-AA9B011C3E82}" dt="2023-02-25T03:40:02.340" v="776" actId="21"/>
          <ac:picMkLst>
            <pc:docMk/>
            <pc:sldMk cId="3937262370" sldId="281"/>
            <ac:picMk id="76" creationId="{66C27925-8DC1-4EEF-8FFB-47984CF1D820}"/>
          </ac:picMkLst>
        </pc:picChg>
        <pc:picChg chg="add del mod">
          <ac:chgData name="Xuanbo" userId="52a29cb4-095e-4b88-8e5b-abe65ecae15b" providerId="ADAL" clId="{65123C54-3A2B-497A-B4DF-AA9B011C3E82}" dt="2023-02-25T03:40:23.344" v="779" actId="478"/>
          <ac:picMkLst>
            <pc:docMk/>
            <pc:sldMk cId="3937262370" sldId="281"/>
            <ac:picMk id="77" creationId="{4669DE81-1A3A-45B8-9F40-0B1F24862580}"/>
          </ac:picMkLst>
        </pc:picChg>
        <pc:picChg chg="add del mod">
          <ac:chgData name="Xuanbo" userId="52a29cb4-095e-4b88-8e5b-abe65ecae15b" providerId="ADAL" clId="{65123C54-3A2B-497A-B4DF-AA9B011C3E82}" dt="2023-02-25T04:05:21.260" v="890" actId="478"/>
          <ac:picMkLst>
            <pc:docMk/>
            <pc:sldMk cId="3937262370" sldId="281"/>
            <ac:picMk id="78" creationId="{634D25C3-DE1A-4D28-B302-32E26D9C41AE}"/>
          </ac:picMkLst>
        </pc:picChg>
        <pc:picChg chg="add del mod">
          <ac:chgData name="Xuanbo" userId="52a29cb4-095e-4b88-8e5b-abe65ecae15b" providerId="ADAL" clId="{65123C54-3A2B-497A-B4DF-AA9B011C3E82}" dt="2023-02-25T04:04:05.238" v="879" actId="21"/>
          <ac:picMkLst>
            <pc:docMk/>
            <pc:sldMk cId="3937262370" sldId="281"/>
            <ac:picMk id="80" creationId="{0E27201A-A0D9-4021-8294-F6903866D22D}"/>
          </ac:picMkLst>
        </pc:picChg>
        <pc:picChg chg="add del mod">
          <ac:chgData name="Xuanbo" userId="52a29cb4-095e-4b88-8e5b-abe65ecae15b" providerId="ADAL" clId="{65123C54-3A2B-497A-B4DF-AA9B011C3E82}" dt="2023-02-25T04:05:52.173" v="895" actId="21"/>
          <ac:picMkLst>
            <pc:docMk/>
            <pc:sldMk cId="3937262370" sldId="281"/>
            <ac:picMk id="81" creationId="{970C4074-4F90-4152-95ED-106F0F5097C8}"/>
          </ac:picMkLst>
        </pc:picChg>
        <pc:picChg chg="add del mod">
          <ac:chgData name="Xuanbo" userId="52a29cb4-095e-4b88-8e5b-abe65ecae15b" providerId="ADAL" clId="{65123C54-3A2B-497A-B4DF-AA9B011C3E82}" dt="2023-02-25T04:05:57.526" v="896" actId="21"/>
          <ac:picMkLst>
            <pc:docMk/>
            <pc:sldMk cId="3937262370" sldId="281"/>
            <ac:picMk id="82" creationId="{8FB036D2-A396-4830-B74E-7B087AEAF545}"/>
          </ac:picMkLst>
        </pc:picChg>
        <pc:picChg chg="add mod">
          <ac:chgData name="Xuanbo" userId="52a29cb4-095e-4b88-8e5b-abe65ecae15b" providerId="ADAL" clId="{65123C54-3A2B-497A-B4DF-AA9B011C3E82}" dt="2023-02-25T04:06:00.791" v="898" actId="1076"/>
          <ac:picMkLst>
            <pc:docMk/>
            <pc:sldMk cId="3937262370" sldId="281"/>
            <ac:picMk id="85" creationId="{63C23833-9187-4C9A-958D-8EA0DCB036C5}"/>
          </ac:picMkLst>
        </pc:picChg>
        <pc:picChg chg="add del mod">
          <ac:chgData name="Xuanbo" userId="52a29cb4-095e-4b88-8e5b-abe65ecae15b" providerId="ADAL" clId="{65123C54-3A2B-497A-B4DF-AA9B011C3E82}" dt="2023-02-25T04:05:20.056" v="889" actId="21"/>
          <ac:picMkLst>
            <pc:docMk/>
            <pc:sldMk cId="3937262370" sldId="281"/>
            <ac:picMk id="88" creationId="{0E9B75C3-7B4B-437C-8B2E-6A5456F7B46F}"/>
          </ac:picMkLst>
        </pc:picChg>
        <pc:picChg chg="add mod">
          <ac:chgData name="Xuanbo" userId="52a29cb4-095e-4b88-8e5b-abe65ecae15b" providerId="ADAL" clId="{65123C54-3A2B-497A-B4DF-AA9B011C3E82}" dt="2023-02-25T04:06:54.159" v="916" actId="1076"/>
          <ac:picMkLst>
            <pc:docMk/>
            <pc:sldMk cId="3937262370" sldId="281"/>
            <ac:picMk id="89" creationId="{FA887291-F18A-4151-8E57-DEC78FC587BA}"/>
          </ac:picMkLst>
        </pc:picChg>
        <pc:picChg chg="add del mod">
          <ac:chgData name="Xuanbo" userId="52a29cb4-095e-4b88-8e5b-abe65ecae15b" providerId="ADAL" clId="{65123C54-3A2B-497A-B4DF-AA9B011C3E82}" dt="2023-02-25T04:06:35.344" v="909" actId="478"/>
          <ac:picMkLst>
            <pc:docMk/>
            <pc:sldMk cId="3937262370" sldId="281"/>
            <ac:picMk id="90" creationId="{1F4B482D-1ECF-4BD1-99CF-7DED6852D6A4}"/>
          </ac:picMkLst>
        </pc:picChg>
        <pc:picChg chg="add del mod">
          <ac:chgData name="Xuanbo" userId="52a29cb4-095e-4b88-8e5b-abe65ecae15b" providerId="ADAL" clId="{65123C54-3A2B-497A-B4DF-AA9B011C3E82}" dt="2023-02-25T04:07:55.564" v="923" actId="478"/>
          <ac:picMkLst>
            <pc:docMk/>
            <pc:sldMk cId="3937262370" sldId="281"/>
            <ac:picMk id="92" creationId="{C92625A0-02C2-4467-860E-9676ACE682CC}"/>
          </ac:picMkLst>
        </pc:picChg>
        <pc:picChg chg="add del mod">
          <ac:chgData name="Xuanbo" userId="52a29cb4-095e-4b88-8e5b-abe65ecae15b" providerId="ADAL" clId="{65123C54-3A2B-497A-B4DF-AA9B011C3E82}" dt="2023-02-25T04:06:17.498" v="904"/>
          <ac:picMkLst>
            <pc:docMk/>
            <pc:sldMk cId="3937262370" sldId="281"/>
            <ac:picMk id="93" creationId="{1A51AEC9-E2E1-415B-9D8B-263AE1DAF545}"/>
          </ac:picMkLst>
        </pc:picChg>
        <pc:picChg chg="add del mod">
          <ac:chgData name="Xuanbo" userId="52a29cb4-095e-4b88-8e5b-abe65ecae15b" providerId="ADAL" clId="{65123C54-3A2B-497A-B4DF-AA9B011C3E82}" dt="2023-02-25T04:06:34.313" v="908" actId="21"/>
          <ac:picMkLst>
            <pc:docMk/>
            <pc:sldMk cId="3937262370" sldId="281"/>
            <ac:picMk id="94" creationId="{D4F7467A-D641-4AF0-9C27-A7F0C1006762}"/>
          </ac:picMkLst>
        </pc:picChg>
        <pc:picChg chg="add mod">
          <ac:chgData name="Xuanbo" userId="52a29cb4-095e-4b88-8e5b-abe65ecae15b" providerId="ADAL" clId="{65123C54-3A2B-497A-B4DF-AA9B011C3E82}" dt="2023-02-25T04:06:42.391" v="911" actId="1076"/>
          <ac:picMkLst>
            <pc:docMk/>
            <pc:sldMk cId="3937262370" sldId="281"/>
            <ac:picMk id="95" creationId="{1E3A6C72-AB32-48AC-B5FA-06DAA80A311B}"/>
          </ac:picMkLst>
        </pc:picChg>
        <pc:picChg chg="add del mod">
          <ac:chgData name="Xuanbo" userId="52a29cb4-095e-4b88-8e5b-abe65ecae15b" providerId="ADAL" clId="{65123C54-3A2B-497A-B4DF-AA9B011C3E82}" dt="2023-02-25T04:07:54.408" v="922" actId="21"/>
          <ac:picMkLst>
            <pc:docMk/>
            <pc:sldMk cId="3937262370" sldId="281"/>
            <ac:picMk id="98" creationId="{6AF9378E-62EA-4E99-B101-BABEB445DEA2}"/>
          </ac:picMkLst>
        </pc:picChg>
        <pc:picChg chg="add mod">
          <ac:chgData name="Xuanbo" userId="52a29cb4-095e-4b88-8e5b-abe65ecae15b" providerId="ADAL" clId="{65123C54-3A2B-497A-B4DF-AA9B011C3E82}" dt="2023-02-25T04:07:55.845" v="924"/>
          <ac:picMkLst>
            <pc:docMk/>
            <pc:sldMk cId="3937262370" sldId="281"/>
            <ac:picMk id="99" creationId="{C19C742A-A85F-41F1-B135-7457196F459B}"/>
          </ac:picMkLst>
        </pc:picChg>
      </pc:sldChg>
      <pc:sldChg chg="delSp new del mod">
        <pc:chgData name="Xuanbo" userId="52a29cb4-095e-4b88-8e5b-abe65ecae15b" providerId="ADAL" clId="{65123C54-3A2B-497A-B4DF-AA9B011C3E82}" dt="2023-02-25T03:22:32.370" v="340" actId="2696"/>
        <pc:sldMkLst>
          <pc:docMk/>
          <pc:sldMk cId="348370398" sldId="282"/>
        </pc:sldMkLst>
        <pc:spChg chg="del">
          <ac:chgData name="Xuanbo" userId="52a29cb4-095e-4b88-8e5b-abe65ecae15b" providerId="ADAL" clId="{65123C54-3A2B-497A-B4DF-AA9B011C3E82}" dt="2023-02-25T03:22:25.321" v="338" actId="21"/>
          <ac:spMkLst>
            <pc:docMk/>
            <pc:sldMk cId="348370398" sldId="282"/>
            <ac:spMk id="2" creationId="{ED3B2D64-82EA-4DA4-9DF4-FA8124518553}"/>
          </ac:spMkLst>
        </pc:spChg>
        <pc:spChg chg="del">
          <ac:chgData name="Xuanbo" userId="52a29cb4-095e-4b88-8e5b-abe65ecae15b" providerId="ADAL" clId="{65123C54-3A2B-497A-B4DF-AA9B011C3E82}" dt="2023-02-25T03:22:25.321" v="338" actId="21"/>
          <ac:spMkLst>
            <pc:docMk/>
            <pc:sldMk cId="348370398" sldId="282"/>
            <ac:spMk id="3" creationId="{EA62710C-E91D-49CA-A346-FCF0CEBFF1DE}"/>
          </ac:spMkLst>
        </pc:spChg>
      </pc:sldChg>
      <pc:sldChg chg="add del">
        <pc:chgData name="Xuanbo" userId="52a29cb4-095e-4b88-8e5b-abe65ecae15b" providerId="ADAL" clId="{65123C54-3A2B-497A-B4DF-AA9B011C3E82}" dt="2023-02-25T02:58:01.277" v="82"/>
        <pc:sldMkLst>
          <pc:docMk/>
          <pc:sldMk cId="1376990341" sldId="282"/>
        </pc:sldMkLst>
      </pc:sldChg>
      <pc:sldChg chg="addSp modSp add del mod ord">
        <pc:chgData name="Xuanbo" userId="52a29cb4-095e-4b88-8e5b-abe65ecae15b" providerId="ADAL" clId="{65123C54-3A2B-497A-B4DF-AA9B011C3E82}" dt="2023-02-25T03:27:32.530" v="381" actId="2696"/>
        <pc:sldMkLst>
          <pc:docMk/>
          <pc:sldMk cId="203031728" sldId="283"/>
        </pc:sldMkLst>
        <pc:spChg chg="mod">
          <ac:chgData name="Xuanbo" userId="52a29cb4-095e-4b88-8e5b-abe65ecae15b" providerId="ADAL" clId="{65123C54-3A2B-497A-B4DF-AA9B011C3E82}" dt="2023-02-25T03:22:36.849" v="341" actId="164"/>
          <ac:spMkLst>
            <pc:docMk/>
            <pc:sldMk cId="203031728" sldId="283"/>
            <ac:spMk id="22" creationId="{D0463110-1BE6-4AD2-B61E-D66E7AD5D652}"/>
          </ac:spMkLst>
        </pc:spChg>
        <pc:spChg chg="mod">
          <ac:chgData name="Xuanbo" userId="52a29cb4-095e-4b88-8e5b-abe65ecae15b" providerId="ADAL" clId="{65123C54-3A2B-497A-B4DF-AA9B011C3E82}" dt="2023-02-25T03:22:36.849" v="341" actId="164"/>
          <ac:spMkLst>
            <pc:docMk/>
            <pc:sldMk cId="203031728" sldId="283"/>
            <ac:spMk id="23" creationId="{8B91EA4E-AC2E-4FAC-9557-ED0F59628B4D}"/>
          </ac:spMkLst>
        </pc:spChg>
        <pc:spChg chg="mod">
          <ac:chgData name="Xuanbo" userId="52a29cb4-095e-4b88-8e5b-abe65ecae15b" providerId="ADAL" clId="{65123C54-3A2B-497A-B4DF-AA9B011C3E82}" dt="2023-02-25T03:22:36.849" v="341" actId="164"/>
          <ac:spMkLst>
            <pc:docMk/>
            <pc:sldMk cId="203031728" sldId="283"/>
            <ac:spMk id="24" creationId="{C933FE7B-AC5C-4BE0-847B-B2F9CAB35683}"/>
          </ac:spMkLst>
        </pc:spChg>
        <pc:spChg chg="mod">
          <ac:chgData name="Xuanbo" userId="52a29cb4-095e-4b88-8e5b-abe65ecae15b" providerId="ADAL" clId="{65123C54-3A2B-497A-B4DF-AA9B011C3E82}" dt="2023-02-25T03:26:49.241" v="377" actId="20577"/>
          <ac:spMkLst>
            <pc:docMk/>
            <pc:sldMk cId="203031728" sldId="283"/>
            <ac:spMk id="26" creationId="{B63555BD-091A-418A-B8C9-C4B5FCBBC2DF}"/>
          </ac:spMkLst>
        </pc:spChg>
        <pc:spChg chg="mod">
          <ac:chgData name="Xuanbo" userId="52a29cb4-095e-4b88-8e5b-abe65ecae15b" providerId="ADAL" clId="{65123C54-3A2B-497A-B4DF-AA9B011C3E82}" dt="2023-02-25T03:22:36.849" v="341" actId="164"/>
          <ac:spMkLst>
            <pc:docMk/>
            <pc:sldMk cId="203031728" sldId="283"/>
            <ac:spMk id="47" creationId="{E40705AB-0984-4629-B5CB-44E7ABE2FAC9}"/>
          </ac:spMkLst>
        </pc:spChg>
        <pc:spChg chg="mod">
          <ac:chgData name="Xuanbo" userId="52a29cb4-095e-4b88-8e5b-abe65ecae15b" providerId="ADAL" clId="{65123C54-3A2B-497A-B4DF-AA9B011C3E82}" dt="2023-02-25T03:22:36.849" v="341" actId="164"/>
          <ac:spMkLst>
            <pc:docMk/>
            <pc:sldMk cId="203031728" sldId="283"/>
            <ac:spMk id="48" creationId="{0308F88C-6913-43F6-BBE2-9515A4EE16B4}"/>
          </ac:spMkLst>
        </pc:spChg>
        <pc:spChg chg="mod">
          <ac:chgData name="Xuanbo" userId="52a29cb4-095e-4b88-8e5b-abe65ecae15b" providerId="ADAL" clId="{65123C54-3A2B-497A-B4DF-AA9B011C3E82}" dt="2023-02-25T03:22:36.849" v="341" actId="164"/>
          <ac:spMkLst>
            <pc:docMk/>
            <pc:sldMk cId="203031728" sldId="283"/>
            <ac:spMk id="49" creationId="{D240B8A0-78D2-4696-B3DC-51B2A5035DF9}"/>
          </ac:spMkLst>
        </pc:spChg>
        <pc:spChg chg="mod">
          <ac:chgData name="Xuanbo" userId="52a29cb4-095e-4b88-8e5b-abe65ecae15b" providerId="ADAL" clId="{65123C54-3A2B-497A-B4DF-AA9B011C3E82}" dt="2023-02-25T03:22:36.849" v="341" actId="164"/>
          <ac:spMkLst>
            <pc:docMk/>
            <pc:sldMk cId="203031728" sldId="283"/>
            <ac:spMk id="50" creationId="{70DA898E-00B1-47CC-A4B0-646E58989B17}"/>
          </ac:spMkLst>
        </pc:spChg>
        <pc:spChg chg="mod">
          <ac:chgData name="Xuanbo" userId="52a29cb4-095e-4b88-8e5b-abe65ecae15b" providerId="ADAL" clId="{65123C54-3A2B-497A-B4DF-AA9B011C3E82}" dt="2023-02-25T03:22:36.849" v="341" actId="164"/>
          <ac:spMkLst>
            <pc:docMk/>
            <pc:sldMk cId="203031728" sldId="283"/>
            <ac:spMk id="52" creationId="{CBF52781-1FE9-4E22-B6A1-974222AEFC20}"/>
          </ac:spMkLst>
        </pc:spChg>
        <pc:grpChg chg="add mod">
          <ac:chgData name="Xuanbo" userId="52a29cb4-095e-4b88-8e5b-abe65ecae15b" providerId="ADAL" clId="{65123C54-3A2B-497A-B4DF-AA9B011C3E82}" dt="2023-02-25T03:22:39.817" v="343" actId="14100"/>
          <ac:grpSpMkLst>
            <pc:docMk/>
            <pc:sldMk cId="203031728" sldId="283"/>
            <ac:grpSpMk id="2" creationId="{DDD9DE5C-B3BE-497C-82E8-72904B600F6C}"/>
          </ac:grpSpMkLst>
        </pc:grpChg>
        <pc:picChg chg="mod">
          <ac:chgData name="Xuanbo" userId="52a29cb4-095e-4b88-8e5b-abe65ecae15b" providerId="ADAL" clId="{65123C54-3A2B-497A-B4DF-AA9B011C3E82}" dt="2023-02-25T03:22:36.849" v="341" actId="164"/>
          <ac:picMkLst>
            <pc:docMk/>
            <pc:sldMk cId="203031728" sldId="283"/>
            <ac:picMk id="17" creationId="{294785BF-AFE7-48D6-B9FB-896ECD3F1A9C}"/>
          </ac:picMkLst>
        </pc:picChg>
        <pc:picChg chg="mod">
          <ac:chgData name="Xuanbo" userId="52a29cb4-095e-4b88-8e5b-abe65ecae15b" providerId="ADAL" clId="{65123C54-3A2B-497A-B4DF-AA9B011C3E82}" dt="2023-02-25T03:22:36.849" v="341" actId="164"/>
          <ac:picMkLst>
            <pc:docMk/>
            <pc:sldMk cId="203031728" sldId="283"/>
            <ac:picMk id="19" creationId="{3223B9AD-DB61-4384-86A5-ED3C524E419C}"/>
          </ac:picMkLst>
        </pc:picChg>
        <pc:picChg chg="mod">
          <ac:chgData name="Xuanbo" userId="52a29cb4-095e-4b88-8e5b-abe65ecae15b" providerId="ADAL" clId="{65123C54-3A2B-497A-B4DF-AA9B011C3E82}" dt="2023-02-25T03:22:36.849" v="341" actId="164"/>
          <ac:picMkLst>
            <pc:docMk/>
            <pc:sldMk cId="203031728" sldId="283"/>
            <ac:picMk id="21" creationId="{5E6D28A9-7837-451C-8E87-649B0BBE8A80}"/>
          </ac:picMkLst>
        </pc:picChg>
        <pc:picChg chg="mod">
          <ac:chgData name="Xuanbo" userId="52a29cb4-095e-4b88-8e5b-abe65ecae15b" providerId="ADAL" clId="{65123C54-3A2B-497A-B4DF-AA9B011C3E82}" dt="2023-02-25T03:22:36.849" v="341" actId="164"/>
          <ac:picMkLst>
            <pc:docMk/>
            <pc:sldMk cId="203031728" sldId="283"/>
            <ac:picMk id="44" creationId="{1192E6D1-80B4-4DD7-BB81-2F993D251573}"/>
          </ac:picMkLst>
        </pc:picChg>
        <pc:picChg chg="mod">
          <ac:chgData name="Xuanbo" userId="52a29cb4-095e-4b88-8e5b-abe65ecae15b" providerId="ADAL" clId="{65123C54-3A2B-497A-B4DF-AA9B011C3E82}" dt="2023-02-25T03:22:36.849" v="341" actId="164"/>
          <ac:picMkLst>
            <pc:docMk/>
            <pc:sldMk cId="203031728" sldId="283"/>
            <ac:picMk id="45" creationId="{FF026D34-95DA-4F64-AFDE-870779514DA3}"/>
          </ac:picMkLst>
        </pc:picChg>
        <pc:picChg chg="mod">
          <ac:chgData name="Xuanbo" userId="52a29cb4-095e-4b88-8e5b-abe65ecae15b" providerId="ADAL" clId="{65123C54-3A2B-497A-B4DF-AA9B011C3E82}" dt="2023-02-25T03:22:36.849" v="341" actId="164"/>
          <ac:picMkLst>
            <pc:docMk/>
            <pc:sldMk cId="203031728" sldId="283"/>
            <ac:picMk id="46" creationId="{262A764D-F388-4837-B1C1-930723D12C2C}"/>
          </ac:picMkLst>
        </pc:picChg>
      </pc:sldChg>
      <pc:sldChg chg="addSp delSp modSp add del mod ord">
        <pc:chgData name="Xuanbo" userId="52a29cb4-095e-4b88-8e5b-abe65ecae15b" providerId="ADAL" clId="{65123C54-3A2B-497A-B4DF-AA9B011C3E82}" dt="2023-02-25T04:02:55.119" v="866" actId="2696"/>
        <pc:sldMkLst>
          <pc:docMk/>
          <pc:sldMk cId="3226388805" sldId="284"/>
        </pc:sldMkLst>
        <pc:spChg chg="add mod">
          <ac:chgData name="Xuanbo" userId="52a29cb4-095e-4b88-8e5b-abe65ecae15b" providerId="ADAL" clId="{65123C54-3A2B-497A-B4DF-AA9B011C3E82}" dt="2023-02-25T03:31:19.722" v="558" actId="1076"/>
          <ac:spMkLst>
            <pc:docMk/>
            <pc:sldMk cId="3226388805" sldId="284"/>
            <ac:spMk id="20" creationId="{BEDCF0EB-E319-4B3D-B5AE-F1D16BA4F322}"/>
          </ac:spMkLst>
        </pc:spChg>
        <pc:spChg chg="add del mod topLvl">
          <ac:chgData name="Xuanbo" userId="52a29cb4-095e-4b88-8e5b-abe65ecae15b" providerId="ADAL" clId="{65123C54-3A2B-497A-B4DF-AA9B011C3E82}" dt="2023-02-25T03:41:39.586" v="789" actId="21"/>
          <ac:spMkLst>
            <pc:docMk/>
            <pc:sldMk cId="3226388805" sldId="284"/>
            <ac:spMk id="22" creationId="{D0463110-1BE6-4AD2-B61E-D66E7AD5D652}"/>
          </ac:spMkLst>
        </pc:spChg>
        <pc:spChg chg="add del mod topLvl">
          <ac:chgData name="Xuanbo" userId="52a29cb4-095e-4b88-8e5b-abe65ecae15b" providerId="ADAL" clId="{65123C54-3A2B-497A-B4DF-AA9B011C3E82}" dt="2023-02-25T03:41:39.586" v="789" actId="21"/>
          <ac:spMkLst>
            <pc:docMk/>
            <pc:sldMk cId="3226388805" sldId="284"/>
            <ac:spMk id="23" creationId="{8B91EA4E-AC2E-4FAC-9557-ED0F59628B4D}"/>
          </ac:spMkLst>
        </pc:spChg>
        <pc:spChg chg="add del mod topLvl">
          <ac:chgData name="Xuanbo" userId="52a29cb4-095e-4b88-8e5b-abe65ecae15b" providerId="ADAL" clId="{65123C54-3A2B-497A-B4DF-AA9B011C3E82}" dt="2023-02-25T03:41:39.586" v="789" actId="21"/>
          <ac:spMkLst>
            <pc:docMk/>
            <pc:sldMk cId="3226388805" sldId="284"/>
            <ac:spMk id="24" creationId="{C933FE7B-AC5C-4BE0-847B-B2F9CAB35683}"/>
          </ac:spMkLst>
        </pc:spChg>
        <pc:spChg chg="mod">
          <ac:chgData name="Xuanbo" userId="52a29cb4-095e-4b88-8e5b-abe65ecae15b" providerId="ADAL" clId="{65123C54-3A2B-497A-B4DF-AA9B011C3E82}" dt="2023-02-25T04:00:58.061" v="839" actId="20577"/>
          <ac:spMkLst>
            <pc:docMk/>
            <pc:sldMk cId="3226388805" sldId="284"/>
            <ac:spMk id="25" creationId="{F26C7A7A-8282-4013-8264-2112BA75689E}"/>
          </ac:spMkLst>
        </pc:spChg>
        <pc:spChg chg="del mod">
          <ac:chgData name="Xuanbo" userId="52a29cb4-095e-4b88-8e5b-abe65ecae15b" providerId="ADAL" clId="{65123C54-3A2B-497A-B4DF-AA9B011C3E82}" dt="2023-02-25T04:02:37.207" v="861" actId="478"/>
          <ac:spMkLst>
            <pc:docMk/>
            <pc:sldMk cId="3226388805" sldId="284"/>
            <ac:spMk id="26" creationId="{B63555BD-091A-418A-B8C9-C4B5FCBBC2DF}"/>
          </ac:spMkLst>
        </pc:spChg>
        <pc:spChg chg="add mod">
          <ac:chgData name="Xuanbo" userId="52a29cb4-095e-4b88-8e5b-abe65ecae15b" providerId="ADAL" clId="{65123C54-3A2B-497A-B4DF-AA9B011C3E82}" dt="2023-02-25T03:31:38.574" v="573" actId="20577"/>
          <ac:spMkLst>
            <pc:docMk/>
            <pc:sldMk cId="3226388805" sldId="284"/>
            <ac:spMk id="27" creationId="{271118DB-4173-44AE-A843-B48C60D553B2}"/>
          </ac:spMkLst>
        </pc:spChg>
        <pc:spChg chg="add mod">
          <ac:chgData name="Xuanbo" userId="52a29cb4-095e-4b88-8e5b-abe65ecae15b" providerId="ADAL" clId="{65123C54-3A2B-497A-B4DF-AA9B011C3E82}" dt="2023-02-25T04:02:44.101" v="863" actId="20577"/>
          <ac:spMkLst>
            <pc:docMk/>
            <pc:sldMk cId="3226388805" sldId="284"/>
            <ac:spMk id="28" creationId="{7D15C54E-74C0-4251-A790-2D8674A3F956}"/>
          </ac:spMkLst>
        </pc:spChg>
        <pc:spChg chg="add del mod topLvl">
          <ac:chgData name="Xuanbo" userId="52a29cb4-095e-4b88-8e5b-abe65ecae15b" providerId="ADAL" clId="{65123C54-3A2B-497A-B4DF-AA9B011C3E82}" dt="2023-02-25T03:41:39.586" v="789" actId="21"/>
          <ac:spMkLst>
            <pc:docMk/>
            <pc:sldMk cId="3226388805" sldId="284"/>
            <ac:spMk id="47" creationId="{E40705AB-0984-4629-B5CB-44E7ABE2FAC9}"/>
          </ac:spMkLst>
        </pc:spChg>
        <pc:spChg chg="add del mod topLvl">
          <ac:chgData name="Xuanbo" userId="52a29cb4-095e-4b88-8e5b-abe65ecae15b" providerId="ADAL" clId="{65123C54-3A2B-497A-B4DF-AA9B011C3E82}" dt="2023-02-25T03:41:39.586" v="789" actId="21"/>
          <ac:spMkLst>
            <pc:docMk/>
            <pc:sldMk cId="3226388805" sldId="284"/>
            <ac:spMk id="48" creationId="{0308F88C-6913-43F6-BBE2-9515A4EE16B4}"/>
          </ac:spMkLst>
        </pc:spChg>
        <pc:spChg chg="add del mod topLvl">
          <ac:chgData name="Xuanbo" userId="52a29cb4-095e-4b88-8e5b-abe65ecae15b" providerId="ADAL" clId="{65123C54-3A2B-497A-B4DF-AA9B011C3E82}" dt="2023-02-25T03:41:39.586" v="789" actId="21"/>
          <ac:spMkLst>
            <pc:docMk/>
            <pc:sldMk cId="3226388805" sldId="284"/>
            <ac:spMk id="49" creationId="{D240B8A0-78D2-4696-B3DC-51B2A5035DF9}"/>
          </ac:spMkLst>
        </pc:spChg>
        <pc:spChg chg="mod topLvl">
          <ac:chgData name="Xuanbo" userId="52a29cb4-095e-4b88-8e5b-abe65ecae15b" providerId="ADAL" clId="{65123C54-3A2B-497A-B4DF-AA9B011C3E82}" dt="2023-02-25T03:33:58.149" v="746" actId="114"/>
          <ac:spMkLst>
            <pc:docMk/>
            <pc:sldMk cId="3226388805" sldId="284"/>
            <ac:spMk id="50" creationId="{70DA898E-00B1-47CC-A4B0-646E58989B17}"/>
          </ac:spMkLst>
        </pc:spChg>
        <pc:spChg chg="mod topLvl">
          <ac:chgData name="Xuanbo" userId="52a29cb4-095e-4b88-8e5b-abe65ecae15b" providerId="ADAL" clId="{65123C54-3A2B-497A-B4DF-AA9B011C3E82}" dt="2023-02-25T03:33:52.920" v="744"/>
          <ac:spMkLst>
            <pc:docMk/>
            <pc:sldMk cId="3226388805" sldId="284"/>
            <ac:spMk id="52" creationId="{CBF52781-1FE9-4E22-B6A1-974222AEFC20}"/>
          </ac:spMkLst>
        </pc:spChg>
        <pc:grpChg chg="del">
          <ac:chgData name="Xuanbo" userId="52a29cb4-095e-4b88-8e5b-abe65ecae15b" providerId="ADAL" clId="{65123C54-3A2B-497A-B4DF-AA9B011C3E82}" dt="2023-02-25T03:26:44.803" v="376" actId="165"/>
          <ac:grpSpMkLst>
            <pc:docMk/>
            <pc:sldMk cId="3226388805" sldId="284"/>
            <ac:grpSpMk id="2" creationId="{DDD9DE5C-B3BE-497C-82E8-72904B600F6C}"/>
          </ac:grpSpMkLst>
        </pc:grpChg>
        <pc:picChg chg="add del mod topLvl">
          <ac:chgData name="Xuanbo" userId="52a29cb4-095e-4b88-8e5b-abe65ecae15b" providerId="ADAL" clId="{65123C54-3A2B-497A-B4DF-AA9B011C3E82}" dt="2023-02-25T04:02:48.445" v="864" actId="14826"/>
          <ac:picMkLst>
            <pc:docMk/>
            <pc:sldMk cId="3226388805" sldId="284"/>
            <ac:picMk id="17" creationId="{294785BF-AFE7-48D6-B9FB-896ECD3F1A9C}"/>
          </ac:picMkLst>
        </pc:picChg>
        <pc:picChg chg="add del mod topLvl">
          <ac:chgData name="Xuanbo" userId="52a29cb4-095e-4b88-8e5b-abe65ecae15b" providerId="ADAL" clId="{65123C54-3A2B-497A-B4DF-AA9B011C3E82}" dt="2023-02-25T03:41:39.586" v="789" actId="21"/>
          <ac:picMkLst>
            <pc:docMk/>
            <pc:sldMk cId="3226388805" sldId="284"/>
            <ac:picMk id="19" creationId="{3223B9AD-DB61-4384-86A5-ED3C524E419C}"/>
          </ac:picMkLst>
        </pc:picChg>
        <pc:picChg chg="add del mod topLvl">
          <ac:chgData name="Xuanbo" userId="52a29cb4-095e-4b88-8e5b-abe65ecae15b" providerId="ADAL" clId="{65123C54-3A2B-497A-B4DF-AA9B011C3E82}" dt="2023-02-25T03:41:39.586" v="789" actId="21"/>
          <ac:picMkLst>
            <pc:docMk/>
            <pc:sldMk cId="3226388805" sldId="284"/>
            <ac:picMk id="21" creationId="{5E6D28A9-7837-451C-8E87-649B0BBE8A80}"/>
          </ac:picMkLst>
        </pc:picChg>
        <pc:picChg chg="add del mod topLvl">
          <ac:chgData name="Xuanbo" userId="52a29cb4-095e-4b88-8e5b-abe65ecae15b" providerId="ADAL" clId="{65123C54-3A2B-497A-B4DF-AA9B011C3E82}" dt="2023-02-25T03:41:39.586" v="789" actId="21"/>
          <ac:picMkLst>
            <pc:docMk/>
            <pc:sldMk cId="3226388805" sldId="284"/>
            <ac:picMk id="44" creationId="{1192E6D1-80B4-4DD7-BB81-2F993D251573}"/>
          </ac:picMkLst>
        </pc:picChg>
        <pc:picChg chg="add del mod topLvl">
          <ac:chgData name="Xuanbo" userId="52a29cb4-095e-4b88-8e5b-abe65ecae15b" providerId="ADAL" clId="{65123C54-3A2B-497A-B4DF-AA9B011C3E82}" dt="2023-02-25T03:41:39.586" v="789" actId="21"/>
          <ac:picMkLst>
            <pc:docMk/>
            <pc:sldMk cId="3226388805" sldId="284"/>
            <ac:picMk id="45" creationId="{FF026D34-95DA-4F64-AFDE-870779514DA3}"/>
          </ac:picMkLst>
        </pc:picChg>
        <pc:picChg chg="add del mod topLvl">
          <ac:chgData name="Xuanbo" userId="52a29cb4-095e-4b88-8e5b-abe65ecae15b" providerId="ADAL" clId="{65123C54-3A2B-497A-B4DF-AA9B011C3E82}" dt="2023-02-25T03:41:39.586" v="789" actId="21"/>
          <ac:picMkLst>
            <pc:docMk/>
            <pc:sldMk cId="3226388805" sldId="284"/>
            <ac:picMk id="46" creationId="{262A764D-F388-4837-B1C1-930723D12C2C}"/>
          </ac:picMkLst>
        </pc:picChg>
      </pc:sldChg>
      <pc:sldChg chg="addSp delSp modSp add mod">
        <pc:chgData name="Xuanbo" userId="52a29cb4-095e-4b88-8e5b-abe65ecae15b" providerId="ADAL" clId="{65123C54-3A2B-497A-B4DF-AA9B011C3E82}" dt="2023-02-25T05:20:20.925" v="2159" actId="1076"/>
        <pc:sldMkLst>
          <pc:docMk/>
          <pc:sldMk cId="3205100391" sldId="285"/>
        </pc:sldMkLst>
        <pc:spChg chg="del">
          <ac:chgData name="Xuanbo" userId="52a29cb4-095e-4b88-8e5b-abe65ecae15b" providerId="ADAL" clId="{65123C54-3A2B-497A-B4DF-AA9B011C3E82}" dt="2023-02-25T05:20:16.563" v="2157" actId="478"/>
          <ac:spMkLst>
            <pc:docMk/>
            <pc:sldMk cId="3205100391" sldId="285"/>
            <ac:spMk id="20" creationId="{BEDCF0EB-E319-4B3D-B5AE-F1D16BA4F322}"/>
          </ac:spMkLst>
        </pc:spChg>
        <pc:spChg chg="del">
          <ac:chgData name="Xuanbo" userId="52a29cb4-095e-4b88-8e5b-abe65ecae15b" providerId="ADAL" clId="{65123C54-3A2B-497A-B4DF-AA9B011C3E82}" dt="2023-02-25T03:43:50.815" v="821" actId="478"/>
          <ac:spMkLst>
            <pc:docMk/>
            <pc:sldMk cId="3205100391" sldId="285"/>
            <ac:spMk id="25" creationId="{F26C7A7A-8282-4013-8264-2112BA75689E}"/>
          </ac:spMkLst>
        </pc:spChg>
        <pc:spChg chg="mod">
          <ac:chgData name="Xuanbo" userId="52a29cb4-095e-4b88-8e5b-abe65ecae15b" providerId="ADAL" clId="{65123C54-3A2B-497A-B4DF-AA9B011C3E82}" dt="2023-02-25T04:47:56.470" v="1481" actId="20577"/>
          <ac:spMkLst>
            <pc:docMk/>
            <pc:sldMk cId="3205100391" sldId="285"/>
            <ac:spMk id="26" creationId="{B63555BD-091A-418A-B8C9-C4B5FCBBC2DF}"/>
          </ac:spMkLst>
        </pc:spChg>
        <pc:spChg chg="del">
          <ac:chgData name="Xuanbo" userId="52a29cb4-095e-4b88-8e5b-abe65ecae15b" providerId="ADAL" clId="{65123C54-3A2B-497A-B4DF-AA9B011C3E82}" dt="2023-02-25T05:20:16.563" v="2157" actId="478"/>
          <ac:spMkLst>
            <pc:docMk/>
            <pc:sldMk cId="3205100391" sldId="285"/>
            <ac:spMk id="27" creationId="{271118DB-4173-44AE-A843-B48C60D553B2}"/>
          </ac:spMkLst>
        </pc:spChg>
        <pc:spChg chg="add del">
          <ac:chgData name="Xuanbo" userId="52a29cb4-095e-4b88-8e5b-abe65ecae15b" providerId="ADAL" clId="{65123C54-3A2B-497A-B4DF-AA9B011C3E82}" dt="2023-02-25T03:43:51.949" v="823" actId="22"/>
          <ac:spMkLst>
            <pc:docMk/>
            <pc:sldMk cId="3205100391" sldId="285"/>
            <ac:spMk id="28" creationId="{2CF7C38A-A67A-4389-9BA6-382D11929C5C}"/>
          </ac:spMkLst>
        </pc:spChg>
        <pc:spChg chg="add del mod">
          <ac:chgData name="Xuanbo" userId="52a29cb4-095e-4b88-8e5b-abe65ecae15b" providerId="ADAL" clId="{65123C54-3A2B-497A-B4DF-AA9B011C3E82}" dt="2023-02-25T04:47:53.782" v="1479" actId="478"/>
          <ac:spMkLst>
            <pc:docMk/>
            <pc:sldMk cId="3205100391" sldId="285"/>
            <ac:spMk id="29" creationId="{46B83020-FD8D-40EB-A05C-EE069246E6A8}"/>
          </ac:spMkLst>
        </pc:spChg>
        <pc:spChg chg="add mod">
          <ac:chgData name="Xuanbo" userId="52a29cb4-095e-4b88-8e5b-abe65ecae15b" providerId="ADAL" clId="{65123C54-3A2B-497A-B4DF-AA9B011C3E82}" dt="2023-02-25T04:47:54.016" v="1480"/>
          <ac:spMkLst>
            <pc:docMk/>
            <pc:sldMk cId="3205100391" sldId="285"/>
            <ac:spMk id="30" creationId="{273F6101-899E-4431-BC0E-115BA228A63D}"/>
          </ac:spMkLst>
        </pc:spChg>
        <pc:spChg chg="add mod">
          <ac:chgData name="Xuanbo" userId="52a29cb4-095e-4b88-8e5b-abe65ecae15b" providerId="ADAL" clId="{65123C54-3A2B-497A-B4DF-AA9B011C3E82}" dt="2023-02-25T05:20:20.925" v="2159" actId="1076"/>
          <ac:spMkLst>
            <pc:docMk/>
            <pc:sldMk cId="3205100391" sldId="285"/>
            <ac:spMk id="31" creationId="{18D79A9F-6147-47E1-8464-8D4A66F678B1}"/>
          </ac:spMkLst>
        </pc:spChg>
        <pc:spChg chg="add mod">
          <ac:chgData name="Xuanbo" userId="52a29cb4-095e-4b88-8e5b-abe65ecae15b" providerId="ADAL" clId="{65123C54-3A2B-497A-B4DF-AA9B011C3E82}" dt="2023-02-25T05:20:20.925" v="2159" actId="1076"/>
          <ac:spMkLst>
            <pc:docMk/>
            <pc:sldMk cId="3205100391" sldId="285"/>
            <ac:spMk id="32" creationId="{2D771828-CF16-4CAF-B8A8-0DCF0AAC8615}"/>
          </ac:spMkLst>
        </pc:spChg>
        <pc:picChg chg="mod">
          <ac:chgData name="Xuanbo" userId="52a29cb4-095e-4b88-8e5b-abe65ecae15b" providerId="ADAL" clId="{65123C54-3A2B-497A-B4DF-AA9B011C3E82}" dt="2023-02-25T04:02:17.803" v="855" actId="1076"/>
          <ac:picMkLst>
            <pc:docMk/>
            <pc:sldMk cId="3205100391" sldId="285"/>
            <ac:picMk id="17" creationId="{294785BF-AFE7-48D6-B9FB-896ECD3F1A9C}"/>
          </ac:picMkLst>
        </pc:picChg>
        <pc:picChg chg="mod">
          <ac:chgData name="Xuanbo" userId="52a29cb4-095e-4b88-8e5b-abe65ecae15b" providerId="ADAL" clId="{65123C54-3A2B-497A-B4DF-AA9B011C3E82}" dt="2023-02-25T04:02:17.803" v="855" actId="1076"/>
          <ac:picMkLst>
            <pc:docMk/>
            <pc:sldMk cId="3205100391" sldId="285"/>
            <ac:picMk id="19" creationId="{3223B9AD-DB61-4384-86A5-ED3C524E419C}"/>
          </ac:picMkLst>
        </pc:picChg>
        <pc:picChg chg="mod">
          <ac:chgData name="Xuanbo" userId="52a29cb4-095e-4b88-8e5b-abe65ecae15b" providerId="ADAL" clId="{65123C54-3A2B-497A-B4DF-AA9B011C3E82}" dt="2023-02-25T04:02:17.803" v="855" actId="1076"/>
          <ac:picMkLst>
            <pc:docMk/>
            <pc:sldMk cId="3205100391" sldId="285"/>
            <ac:picMk id="21" creationId="{5E6D28A9-7837-451C-8E87-649B0BBE8A80}"/>
          </ac:picMkLst>
        </pc:picChg>
        <pc:picChg chg="mod">
          <ac:chgData name="Xuanbo" userId="52a29cb4-095e-4b88-8e5b-abe65ecae15b" providerId="ADAL" clId="{65123C54-3A2B-497A-B4DF-AA9B011C3E82}" dt="2023-02-25T04:02:17.803" v="855" actId="1076"/>
          <ac:picMkLst>
            <pc:docMk/>
            <pc:sldMk cId="3205100391" sldId="285"/>
            <ac:picMk id="44" creationId="{1192E6D1-80B4-4DD7-BB81-2F993D251573}"/>
          </ac:picMkLst>
        </pc:picChg>
        <pc:picChg chg="mod">
          <ac:chgData name="Xuanbo" userId="52a29cb4-095e-4b88-8e5b-abe65ecae15b" providerId="ADAL" clId="{65123C54-3A2B-497A-B4DF-AA9B011C3E82}" dt="2023-02-25T04:02:17.803" v="855" actId="1076"/>
          <ac:picMkLst>
            <pc:docMk/>
            <pc:sldMk cId="3205100391" sldId="285"/>
            <ac:picMk id="45" creationId="{FF026D34-95DA-4F64-AFDE-870779514DA3}"/>
          </ac:picMkLst>
        </pc:picChg>
        <pc:picChg chg="mod">
          <ac:chgData name="Xuanbo" userId="52a29cb4-095e-4b88-8e5b-abe65ecae15b" providerId="ADAL" clId="{65123C54-3A2B-497A-B4DF-AA9B011C3E82}" dt="2023-02-25T04:02:17.803" v="855" actId="1076"/>
          <ac:picMkLst>
            <pc:docMk/>
            <pc:sldMk cId="3205100391" sldId="285"/>
            <ac:picMk id="46" creationId="{262A764D-F388-4837-B1C1-930723D12C2C}"/>
          </ac:picMkLst>
        </pc:picChg>
      </pc:sldChg>
      <pc:sldChg chg="addSp delSp modSp add mod">
        <pc:chgData name="Xuanbo" userId="52a29cb4-095e-4b88-8e5b-abe65ecae15b" providerId="ADAL" clId="{65123C54-3A2B-497A-B4DF-AA9B011C3E82}" dt="2023-02-25T05:20:09.176" v="2154"/>
        <pc:sldMkLst>
          <pc:docMk/>
          <pc:sldMk cId="3659128109" sldId="286"/>
        </pc:sldMkLst>
        <pc:spChg chg="del">
          <ac:chgData name="Xuanbo" userId="52a29cb4-095e-4b88-8e5b-abe65ecae15b" providerId="ADAL" clId="{65123C54-3A2B-497A-B4DF-AA9B011C3E82}" dt="2023-02-25T05:20:08.864" v="2153" actId="478"/>
          <ac:spMkLst>
            <pc:docMk/>
            <pc:sldMk cId="3659128109" sldId="286"/>
            <ac:spMk id="20" creationId="{BEDCF0EB-E319-4B3D-B5AE-F1D16BA4F322}"/>
          </ac:spMkLst>
        </pc:spChg>
        <pc:spChg chg="del mod">
          <ac:chgData name="Xuanbo" userId="52a29cb4-095e-4b88-8e5b-abe65ecae15b" providerId="ADAL" clId="{65123C54-3A2B-497A-B4DF-AA9B011C3E82}" dt="2023-02-25T04:47:07.754" v="1455" actId="478"/>
          <ac:spMkLst>
            <pc:docMk/>
            <pc:sldMk cId="3659128109" sldId="286"/>
            <ac:spMk id="25" creationId="{F26C7A7A-8282-4013-8264-2112BA75689E}"/>
          </ac:spMkLst>
        </pc:spChg>
        <pc:spChg chg="mod">
          <ac:chgData name="Xuanbo" userId="52a29cb4-095e-4b88-8e5b-abe65ecae15b" providerId="ADAL" clId="{65123C54-3A2B-497A-B4DF-AA9B011C3E82}" dt="2023-02-25T04:47:15.052" v="1458" actId="20577"/>
          <ac:spMkLst>
            <pc:docMk/>
            <pc:sldMk cId="3659128109" sldId="286"/>
            <ac:spMk id="26" creationId="{B63555BD-091A-418A-B8C9-C4B5FCBBC2DF}"/>
          </ac:spMkLst>
        </pc:spChg>
        <pc:spChg chg="del">
          <ac:chgData name="Xuanbo" userId="52a29cb4-095e-4b88-8e5b-abe65ecae15b" providerId="ADAL" clId="{65123C54-3A2B-497A-B4DF-AA9B011C3E82}" dt="2023-02-25T05:20:08.864" v="2153" actId="478"/>
          <ac:spMkLst>
            <pc:docMk/>
            <pc:sldMk cId="3659128109" sldId="286"/>
            <ac:spMk id="27" creationId="{271118DB-4173-44AE-A843-B48C60D553B2}"/>
          </ac:spMkLst>
        </pc:spChg>
        <pc:spChg chg="add mod">
          <ac:chgData name="Xuanbo" userId="52a29cb4-095e-4b88-8e5b-abe65ecae15b" providerId="ADAL" clId="{65123C54-3A2B-497A-B4DF-AA9B011C3E82}" dt="2023-02-25T04:47:07.988" v="1456"/>
          <ac:spMkLst>
            <pc:docMk/>
            <pc:sldMk cId="3659128109" sldId="286"/>
            <ac:spMk id="28" creationId="{922DBBC8-1109-4217-9231-55AF0CF83D36}"/>
          </ac:spMkLst>
        </pc:spChg>
        <pc:spChg chg="add mod">
          <ac:chgData name="Xuanbo" userId="52a29cb4-095e-4b88-8e5b-abe65ecae15b" providerId="ADAL" clId="{65123C54-3A2B-497A-B4DF-AA9B011C3E82}" dt="2023-02-25T05:20:09.176" v="2154"/>
          <ac:spMkLst>
            <pc:docMk/>
            <pc:sldMk cId="3659128109" sldId="286"/>
            <ac:spMk id="29" creationId="{A01AC972-3FC7-47B5-9008-8FF72D985804}"/>
          </ac:spMkLst>
        </pc:spChg>
        <pc:spChg chg="add mod">
          <ac:chgData name="Xuanbo" userId="52a29cb4-095e-4b88-8e5b-abe65ecae15b" providerId="ADAL" clId="{65123C54-3A2B-497A-B4DF-AA9B011C3E82}" dt="2023-02-25T05:20:09.176" v="2154"/>
          <ac:spMkLst>
            <pc:docMk/>
            <pc:sldMk cId="3659128109" sldId="286"/>
            <ac:spMk id="30" creationId="{688CAD43-2E7D-4103-9483-0D7A3DDF9551}"/>
          </ac:spMkLst>
        </pc:spChg>
      </pc:sldChg>
      <pc:sldChg chg="addSp delSp modSp add mod">
        <pc:chgData name="Xuanbo" userId="52a29cb4-095e-4b88-8e5b-abe65ecae15b" providerId="ADAL" clId="{65123C54-3A2B-497A-B4DF-AA9B011C3E82}" dt="2023-02-25T05:20:12.782" v="2156"/>
        <pc:sldMkLst>
          <pc:docMk/>
          <pc:sldMk cId="1638628009" sldId="287"/>
        </pc:sldMkLst>
        <pc:spChg chg="del">
          <ac:chgData name="Xuanbo" userId="52a29cb4-095e-4b88-8e5b-abe65ecae15b" providerId="ADAL" clId="{65123C54-3A2B-497A-B4DF-AA9B011C3E82}" dt="2023-02-25T05:20:12.563" v="2155" actId="478"/>
          <ac:spMkLst>
            <pc:docMk/>
            <pc:sldMk cId="1638628009" sldId="287"/>
            <ac:spMk id="20" creationId="{BEDCF0EB-E319-4B3D-B5AE-F1D16BA4F322}"/>
          </ac:spMkLst>
        </pc:spChg>
        <pc:spChg chg="add mod">
          <ac:chgData name="Xuanbo" userId="52a29cb4-095e-4b88-8e5b-abe65ecae15b" providerId="ADAL" clId="{65123C54-3A2B-497A-B4DF-AA9B011C3E82}" dt="2023-02-25T04:47:25.224" v="1460"/>
          <ac:spMkLst>
            <pc:docMk/>
            <pc:sldMk cId="1638628009" sldId="287"/>
            <ac:spMk id="25" creationId="{92D08940-3B0A-4EB5-A522-062ECB13C248}"/>
          </ac:spMkLst>
        </pc:spChg>
        <pc:spChg chg="mod">
          <ac:chgData name="Xuanbo" userId="52a29cb4-095e-4b88-8e5b-abe65ecae15b" providerId="ADAL" clId="{65123C54-3A2B-497A-B4DF-AA9B011C3E82}" dt="2023-02-25T04:47:29.616" v="1461" actId="20577"/>
          <ac:spMkLst>
            <pc:docMk/>
            <pc:sldMk cId="1638628009" sldId="287"/>
            <ac:spMk id="26" creationId="{B63555BD-091A-418A-B8C9-C4B5FCBBC2DF}"/>
          </ac:spMkLst>
        </pc:spChg>
        <pc:spChg chg="del">
          <ac:chgData name="Xuanbo" userId="52a29cb4-095e-4b88-8e5b-abe65ecae15b" providerId="ADAL" clId="{65123C54-3A2B-497A-B4DF-AA9B011C3E82}" dt="2023-02-25T05:20:12.563" v="2155" actId="478"/>
          <ac:spMkLst>
            <pc:docMk/>
            <pc:sldMk cId="1638628009" sldId="287"/>
            <ac:spMk id="27" creationId="{271118DB-4173-44AE-A843-B48C60D553B2}"/>
          </ac:spMkLst>
        </pc:spChg>
        <pc:spChg chg="add mod">
          <ac:chgData name="Xuanbo" userId="52a29cb4-095e-4b88-8e5b-abe65ecae15b" providerId="ADAL" clId="{65123C54-3A2B-497A-B4DF-AA9B011C3E82}" dt="2023-02-25T05:20:12.782" v="2156"/>
          <ac:spMkLst>
            <pc:docMk/>
            <pc:sldMk cId="1638628009" sldId="287"/>
            <ac:spMk id="28" creationId="{F4A3976F-ADEA-46AA-85CA-DB9CF9489364}"/>
          </ac:spMkLst>
        </pc:spChg>
        <pc:spChg chg="del mod">
          <ac:chgData name="Xuanbo" userId="52a29cb4-095e-4b88-8e5b-abe65ecae15b" providerId="ADAL" clId="{65123C54-3A2B-497A-B4DF-AA9B011C3E82}" dt="2023-02-25T04:47:24.959" v="1459" actId="478"/>
          <ac:spMkLst>
            <pc:docMk/>
            <pc:sldMk cId="1638628009" sldId="287"/>
            <ac:spMk id="29" creationId="{46B83020-FD8D-40EB-A05C-EE069246E6A8}"/>
          </ac:spMkLst>
        </pc:spChg>
        <pc:spChg chg="add mod">
          <ac:chgData name="Xuanbo" userId="52a29cb4-095e-4b88-8e5b-abe65ecae15b" providerId="ADAL" clId="{65123C54-3A2B-497A-B4DF-AA9B011C3E82}" dt="2023-02-25T05:20:12.782" v="2156"/>
          <ac:spMkLst>
            <pc:docMk/>
            <pc:sldMk cId="1638628009" sldId="287"/>
            <ac:spMk id="30" creationId="{51820BCE-465E-4A3F-AE2A-C2F24E87ED35}"/>
          </ac:spMkLst>
        </pc:spChg>
      </pc:sldChg>
      <pc:sldChg chg="addSp delSp modSp add mod">
        <pc:chgData name="Xuanbo" userId="52a29cb4-095e-4b88-8e5b-abe65ecae15b" providerId="ADAL" clId="{65123C54-3A2B-497A-B4DF-AA9B011C3E82}" dt="2023-02-25T04:47:38.181" v="1465" actId="20577"/>
        <pc:sldMkLst>
          <pc:docMk/>
          <pc:sldMk cId="40255601" sldId="288"/>
        </pc:sldMkLst>
        <pc:spChg chg="add mod">
          <ac:chgData name="Xuanbo" userId="52a29cb4-095e-4b88-8e5b-abe65ecae15b" providerId="ADAL" clId="{65123C54-3A2B-497A-B4DF-AA9B011C3E82}" dt="2023-02-25T04:47:32.650" v="1463"/>
          <ac:spMkLst>
            <pc:docMk/>
            <pc:sldMk cId="40255601" sldId="288"/>
            <ac:spMk id="14" creationId="{EFD17720-0333-4680-B718-9988089C44F5}"/>
          </ac:spMkLst>
        </pc:spChg>
        <pc:spChg chg="mod">
          <ac:chgData name="Xuanbo" userId="52a29cb4-095e-4b88-8e5b-abe65ecae15b" providerId="ADAL" clId="{65123C54-3A2B-497A-B4DF-AA9B011C3E82}" dt="2023-02-25T04:47:35.759" v="1464" actId="20577"/>
          <ac:spMkLst>
            <pc:docMk/>
            <pc:sldMk cId="40255601" sldId="288"/>
            <ac:spMk id="79" creationId="{96B7A4B9-2C8C-47BF-8174-75A4D6ED865D}"/>
          </ac:spMkLst>
        </pc:spChg>
        <pc:spChg chg="mod">
          <ac:chgData name="Xuanbo" userId="52a29cb4-095e-4b88-8e5b-abe65ecae15b" providerId="ADAL" clId="{65123C54-3A2B-497A-B4DF-AA9B011C3E82}" dt="2023-02-25T04:47:38.181" v="1465" actId="20577"/>
          <ac:spMkLst>
            <pc:docMk/>
            <pc:sldMk cId="40255601" sldId="288"/>
            <ac:spMk id="83" creationId="{27824A7A-2499-49C3-B95C-B35B274075FE}"/>
          </ac:spMkLst>
        </pc:spChg>
        <pc:spChg chg="del mod">
          <ac:chgData name="Xuanbo" userId="52a29cb4-095e-4b88-8e5b-abe65ecae15b" providerId="ADAL" clId="{65123C54-3A2B-497A-B4DF-AA9B011C3E82}" dt="2023-02-25T04:47:32.447" v="1462" actId="478"/>
          <ac:spMkLst>
            <pc:docMk/>
            <pc:sldMk cId="40255601" sldId="288"/>
            <ac:spMk id="84" creationId="{F01B2B1F-D344-4FFE-BD9C-3FEA5DDA5538}"/>
          </ac:spMkLst>
        </pc:spChg>
        <pc:picChg chg="add del mod">
          <ac:chgData name="Xuanbo" userId="52a29cb4-095e-4b88-8e5b-abe65ecae15b" providerId="ADAL" clId="{65123C54-3A2B-497A-B4DF-AA9B011C3E82}" dt="2023-02-25T04:10:59.967" v="944" actId="21"/>
          <ac:picMkLst>
            <pc:docMk/>
            <pc:sldMk cId="40255601" sldId="288"/>
            <ac:picMk id="2" creationId="{A2B4B2D4-3150-4736-8C1C-6F56C6B15B3C}"/>
          </ac:picMkLst>
        </pc:picChg>
        <pc:picChg chg="add del">
          <ac:chgData name="Xuanbo" userId="52a29cb4-095e-4b88-8e5b-abe65ecae15b" providerId="ADAL" clId="{65123C54-3A2B-497A-B4DF-AA9B011C3E82}" dt="2023-02-25T04:11:12.543" v="948"/>
          <ac:picMkLst>
            <pc:docMk/>
            <pc:sldMk cId="40255601" sldId="288"/>
            <ac:picMk id="3" creationId="{33EF95BD-50B8-426A-AD9B-1B3D4A55AD13}"/>
          </ac:picMkLst>
        </pc:picChg>
        <pc:picChg chg="add del mod">
          <ac:chgData name="Xuanbo" userId="52a29cb4-095e-4b88-8e5b-abe65ecae15b" providerId="ADAL" clId="{65123C54-3A2B-497A-B4DF-AA9B011C3E82}" dt="2023-02-25T04:11:20.811" v="952" actId="21"/>
          <ac:picMkLst>
            <pc:docMk/>
            <pc:sldMk cId="40255601" sldId="288"/>
            <ac:picMk id="4" creationId="{65C51E8F-8969-4002-A893-8F41827C0030}"/>
          </ac:picMkLst>
        </pc:picChg>
        <pc:picChg chg="add del mod">
          <ac:chgData name="Xuanbo" userId="52a29cb4-095e-4b88-8e5b-abe65ecae15b" providerId="ADAL" clId="{65123C54-3A2B-497A-B4DF-AA9B011C3E82}" dt="2023-02-25T04:11:21.796" v="953" actId="478"/>
          <ac:picMkLst>
            <pc:docMk/>
            <pc:sldMk cId="40255601" sldId="288"/>
            <ac:picMk id="10" creationId="{1AAC7919-A422-4B68-9980-5F5112D2AD01}"/>
          </ac:picMkLst>
        </pc:picChg>
        <pc:picChg chg="add mod">
          <ac:chgData name="Xuanbo" userId="52a29cb4-095e-4b88-8e5b-abe65ecae15b" providerId="ADAL" clId="{65123C54-3A2B-497A-B4DF-AA9B011C3E82}" dt="2023-02-25T04:11:22.045" v="954"/>
          <ac:picMkLst>
            <pc:docMk/>
            <pc:sldMk cId="40255601" sldId="288"/>
            <ac:picMk id="13" creationId="{FD53ED91-CCAA-4674-9F04-3DDB49C7E1B5}"/>
          </ac:picMkLst>
        </pc:picChg>
        <pc:picChg chg="del">
          <ac:chgData name="Xuanbo" userId="52a29cb4-095e-4b88-8e5b-abe65ecae15b" providerId="ADAL" clId="{65123C54-3A2B-497A-B4DF-AA9B011C3E82}" dt="2023-02-25T04:11:00.951" v="945" actId="478"/>
          <ac:picMkLst>
            <pc:docMk/>
            <pc:sldMk cId="40255601" sldId="288"/>
            <ac:picMk id="81" creationId="{970C4074-4F90-4152-95ED-106F0F5097C8}"/>
          </ac:picMkLst>
        </pc:picChg>
        <pc:picChg chg="mod">
          <ac:chgData name="Xuanbo" userId="52a29cb4-095e-4b88-8e5b-abe65ecae15b" providerId="ADAL" clId="{65123C54-3A2B-497A-B4DF-AA9B011C3E82}" dt="2023-02-25T04:10:57.326" v="942" actId="1076"/>
          <ac:picMkLst>
            <pc:docMk/>
            <pc:sldMk cId="40255601" sldId="288"/>
            <ac:picMk id="82" creationId="{8FB036D2-A396-4830-B74E-7B087AEAF545}"/>
          </ac:picMkLst>
        </pc:picChg>
      </pc:sldChg>
      <pc:sldChg chg="addSp delSp modSp add mod">
        <pc:chgData name="Xuanbo" userId="52a29cb4-095e-4b88-8e5b-abe65ecae15b" providerId="ADAL" clId="{65123C54-3A2B-497A-B4DF-AA9B011C3E82}" dt="2023-02-25T05:20:27.956" v="2161"/>
        <pc:sldMkLst>
          <pc:docMk/>
          <pc:sldMk cId="1977343308" sldId="289"/>
        </pc:sldMkLst>
        <pc:spChg chg="del">
          <ac:chgData name="Xuanbo" userId="52a29cb4-095e-4b88-8e5b-abe65ecae15b" providerId="ADAL" clId="{65123C54-3A2B-497A-B4DF-AA9B011C3E82}" dt="2023-02-25T05:20:27.706" v="2160" actId="478"/>
          <ac:spMkLst>
            <pc:docMk/>
            <pc:sldMk cId="1977343308" sldId="289"/>
            <ac:spMk id="20" creationId="{BEDCF0EB-E319-4B3D-B5AE-F1D16BA4F322}"/>
          </ac:spMkLst>
        </pc:spChg>
        <pc:spChg chg="add mod">
          <ac:chgData name="Xuanbo" userId="52a29cb4-095e-4b88-8e5b-abe65ecae15b" providerId="ADAL" clId="{65123C54-3A2B-497A-B4DF-AA9B011C3E82}" dt="2023-02-25T04:48:00.141" v="1483"/>
          <ac:spMkLst>
            <pc:docMk/>
            <pc:sldMk cId="1977343308" sldId="289"/>
            <ac:spMk id="25" creationId="{713931C5-2635-4DEF-9BD2-97A962FEEB27}"/>
          </ac:spMkLst>
        </pc:spChg>
        <pc:spChg chg="mod">
          <ac:chgData name="Xuanbo" userId="52a29cb4-095e-4b88-8e5b-abe65ecae15b" providerId="ADAL" clId="{65123C54-3A2B-497A-B4DF-AA9B011C3E82}" dt="2023-02-25T04:48:03.095" v="1484" actId="20577"/>
          <ac:spMkLst>
            <pc:docMk/>
            <pc:sldMk cId="1977343308" sldId="289"/>
            <ac:spMk id="26" creationId="{B63555BD-091A-418A-B8C9-C4B5FCBBC2DF}"/>
          </ac:spMkLst>
        </pc:spChg>
        <pc:spChg chg="del">
          <ac:chgData name="Xuanbo" userId="52a29cb4-095e-4b88-8e5b-abe65ecae15b" providerId="ADAL" clId="{65123C54-3A2B-497A-B4DF-AA9B011C3E82}" dt="2023-02-25T05:20:27.706" v="2160" actId="478"/>
          <ac:spMkLst>
            <pc:docMk/>
            <pc:sldMk cId="1977343308" sldId="289"/>
            <ac:spMk id="27" creationId="{271118DB-4173-44AE-A843-B48C60D553B2}"/>
          </ac:spMkLst>
        </pc:spChg>
        <pc:spChg chg="add mod">
          <ac:chgData name="Xuanbo" userId="52a29cb4-095e-4b88-8e5b-abe65ecae15b" providerId="ADAL" clId="{65123C54-3A2B-497A-B4DF-AA9B011C3E82}" dt="2023-02-25T05:20:27.956" v="2161"/>
          <ac:spMkLst>
            <pc:docMk/>
            <pc:sldMk cId="1977343308" sldId="289"/>
            <ac:spMk id="28" creationId="{B3409C14-EB70-4071-BAA7-2895B2199F17}"/>
          </ac:spMkLst>
        </pc:spChg>
        <pc:spChg chg="del mod">
          <ac:chgData name="Xuanbo" userId="52a29cb4-095e-4b88-8e5b-abe65ecae15b" providerId="ADAL" clId="{65123C54-3A2B-497A-B4DF-AA9B011C3E82}" dt="2023-02-25T04:47:59.923" v="1482" actId="478"/>
          <ac:spMkLst>
            <pc:docMk/>
            <pc:sldMk cId="1977343308" sldId="289"/>
            <ac:spMk id="29" creationId="{46B83020-FD8D-40EB-A05C-EE069246E6A8}"/>
          </ac:spMkLst>
        </pc:spChg>
        <pc:spChg chg="add mod">
          <ac:chgData name="Xuanbo" userId="52a29cb4-095e-4b88-8e5b-abe65ecae15b" providerId="ADAL" clId="{65123C54-3A2B-497A-B4DF-AA9B011C3E82}" dt="2023-02-25T05:20:27.956" v="2161"/>
          <ac:spMkLst>
            <pc:docMk/>
            <pc:sldMk cId="1977343308" sldId="289"/>
            <ac:spMk id="30" creationId="{67C97333-E816-4513-8E12-E0BFC30EF1B9}"/>
          </ac:spMkLst>
        </pc:spChg>
        <pc:picChg chg="mod">
          <ac:chgData name="Xuanbo" userId="52a29cb4-095e-4b88-8e5b-abe65ecae15b" providerId="ADAL" clId="{65123C54-3A2B-497A-B4DF-AA9B011C3E82}" dt="2023-02-25T04:03:11.383" v="870" actId="14826"/>
          <ac:picMkLst>
            <pc:docMk/>
            <pc:sldMk cId="1977343308" sldId="289"/>
            <ac:picMk id="17" creationId="{294785BF-AFE7-48D6-B9FB-896ECD3F1A9C}"/>
          </ac:picMkLst>
        </pc:picChg>
        <pc:picChg chg="mod">
          <ac:chgData name="Xuanbo" userId="52a29cb4-095e-4b88-8e5b-abe65ecae15b" providerId="ADAL" clId="{65123C54-3A2B-497A-B4DF-AA9B011C3E82}" dt="2023-02-25T04:03:16.762" v="871" actId="14826"/>
          <ac:picMkLst>
            <pc:docMk/>
            <pc:sldMk cId="1977343308" sldId="289"/>
            <ac:picMk id="19" creationId="{3223B9AD-DB61-4384-86A5-ED3C524E419C}"/>
          </ac:picMkLst>
        </pc:picChg>
        <pc:picChg chg="mod">
          <ac:chgData name="Xuanbo" userId="52a29cb4-095e-4b88-8e5b-abe65ecae15b" providerId="ADAL" clId="{65123C54-3A2B-497A-B4DF-AA9B011C3E82}" dt="2023-02-25T04:03:22.308" v="872" actId="14826"/>
          <ac:picMkLst>
            <pc:docMk/>
            <pc:sldMk cId="1977343308" sldId="289"/>
            <ac:picMk id="21" creationId="{5E6D28A9-7837-451C-8E87-649B0BBE8A80}"/>
          </ac:picMkLst>
        </pc:picChg>
        <pc:picChg chg="mod">
          <ac:chgData name="Xuanbo" userId="52a29cb4-095e-4b88-8e5b-abe65ecae15b" providerId="ADAL" clId="{65123C54-3A2B-497A-B4DF-AA9B011C3E82}" dt="2023-02-25T04:03:26.458" v="873" actId="14826"/>
          <ac:picMkLst>
            <pc:docMk/>
            <pc:sldMk cId="1977343308" sldId="289"/>
            <ac:picMk id="44" creationId="{1192E6D1-80B4-4DD7-BB81-2F993D251573}"/>
          </ac:picMkLst>
        </pc:picChg>
        <pc:picChg chg="mod">
          <ac:chgData name="Xuanbo" userId="52a29cb4-095e-4b88-8e5b-abe65ecae15b" providerId="ADAL" clId="{65123C54-3A2B-497A-B4DF-AA9B011C3E82}" dt="2023-02-25T04:03:29.770" v="874" actId="14826"/>
          <ac:picMkLst>
            <pc:docMk/>
            <pc:sldMk cId="1977343308" sldId="289"/>
            <ac:picMk id="45" creationId="{FF026D34-95DA-4F64-AFDE-870779514DA3}"/>
          </ac:picMkLst>
        </pc:picChg>
        <pc:picChg chg="mod">
          <ac:chgData name="Xuanbo" userId="52a29cb4-095e-4b88-8e5b-abe65ecae15b" providerId="ADAL" clId="{65123C54-3A2B-497A-B4DF-AA9B011C3E82}" dt="2023-02-25T04:03:33.993" v="875" actId="14826"/>
          <ac:picMkLst>
            <pc:docMk/>
            <pc:sldMk cId="1977343308" sldId="289"/>
            <ac:picMk id="46" creationId="{262A764D-F388-4837-B1C1-930723D12C2C}"/>
          </ac:picMkLst>
        </pc:picChg>
      </pc:sldChg>
      <pc:sldChg chg="addSp delSp modSp add mod">
        <pc:chgData name="Xuanbo" userId="52a29cb4-095e-4b88-8e5b-abe65ecae15b" providerId="ADAL" clId="{65123C54-3A2B-497A-B4DF-AA9B011C3E82}" dt="2023-02-25T04:47:50.032" v="1478" actId="20577"/>
        <pc:sldMkLst>
          <pc:docMk/>
          <pc:sldMk cId="533808150" sldId="290"/>
        </pc:sldMkLst>
        <pc:spChg chg="add mod">
          <ac:chgData name="Xuanbo" userId="52a29cb4-095e-4b88-8e5b-abe65ecae15b" providerId="ADAL" clId="{65123C54-3A2B-497A-B4DF-AA9B011C3E82}" dt="2023-02-25T04:47:50.032" v="1478" actId="20577"/>
          <ac:spMkLst>
            <pc:docMk/>
            <pc:sldMk cId="533808150" sldId="290"/>
            <ac:spMk id="11" creationId="{92D00160-59CC-4C4D-A61E-9569724DD102}"/>
          </ac:spMkLst>
        </pc:spChg>
        <pc:spChg chg="del mod">
          <ac:chgData name="Xuanbo" userId="52a29cb4-095e-4b88-8e5b-abe65ecae15b" providerId="ADAL" clId="{65123C54-3A2B-497A-B4DF-AA9B011C3E82}" dt="2023-02-25T04:47:41.464" v="1466" actId="478"/>
          <ac:spMkLst>
            <pc:docMk/>
            <pc:sldMk cId="533808150" sldId="290"/>
            <ac:spMk id="35" creationId="{13B8C6FD-BB8E-4DFA-A967-E7DDF6EC3321}"/>
          </ac:spMkLst>
        </pc:spChg>
        <pc:picChg chg="add del mod">
          <ac:chgData name="Xuanbo" userId="52a29cb4-095e-4b88-8e5b-abe65ecae15b" providerId="ADAL" clId="{65123C54-3A2B-497A-B4DF-AA9B011C3E82}" dt="2023-02-25T04:09:18.915" v="934" actId="21"/>
          <ac:picMkLst>
            <pc:docMk/>
            <pc:sldMk cId="533808150" sldId="290"/>
            <ac:picMk id="3" creationId="{92B0DF36-BD98-476B-82E2-3FB78F64B3EA}"/>
          </ac:picMkLst>
        </pc:picChg>
        <pc:picChg chg="del">
          <ac:chgData name="Xuanbo" userId="52a29cb4-095e-4b88-8e5b-abe65ecae15b" providerId="ADAL" clId="{65123C54-3A2B-497A-B4DF-AA9B011C3E82}" dt="2023-02-25T04:09:19.900" v="935" actId="478"/>
          <ac:picMkLst>
            <pc:docMk/>
            <pc:sldMk cId="533808150" sldId="290"/>
            <ac:picMk id="4" creationId="{3D0DDB47-9CA0-4C64-B2A0-E3857027C779}"/>
          </ac:picMkLst>
        </pc:picChg>
        <pc:picChg chg="add del mod">
          <ac:chgData name="Xuanbo" userId="52a29cb4-095e-4b88-8e5b-abe65ecae15b" providerId="ADAL" clId="{65123C54-3A2B-497A-B4DF-AA9B011C3E82}" dt="2023-02-25T04:09:36.734" v="937" actId="478"/>
          <ac:picMkLst>
            <pc:docMk/>
            <pc:sldMk cId="533808150" sldId="290"/>
            <ac:picMk id="6" creationId="{7B179EA6-4D47-4C05-87D9-61F19A0220E9}"/>
          </ac:picMkLst>
        </pc:picChg>
        <pc:picChg chg="add del">
          <ac:chgData name="Xuanbo" userId="52a29cb4-095e-4b88-8e5b-abe65ecae15b" providerId="ADAL" clId="{65123C54-3A2B-497A-B4DF-AA9B011C3E82}" dt="2023-02-25T04:15:54.701" v="980" actId="21"/>
          <ac:picMkLst>
            <pc:docMk/>
            <pc:sldMk cId="533808150" sldId="290"/>
            <ac:picMk id="7" creationId="{1B0EFFDA-7DB9-4BD6-903B-38A50ED15140}"/>
          </ac:picMkLst>
        </pc:picChg>
        <pc:picChg chg="add">
          <ac:chgData name="Xuanbo" userId="52a29cb4-095e-4b88-8e5b-abe65ecae15b" providerId="ADAL" clId="{65123C54-3A2B-497A-B4DF-AA9B011C3E82}" dt="2023-02-25T04:16:34.289" v="986" actId="22"/>
          <ac:picMkLst>
            <pc:docMk/>
            <pc:sldMk cId="533808150" sldId="290"/>
            <ac:picMk id="9" creationId="{904F1D35-83B5-47CF-875C-9CD14E8BCD42}"/>
          </ac:picMkLst>
        </pc:picChg>
      </pc:sldChg>
      <pc:sldChg chg="add del">
        <pc:chgData name="Xuanbo" userId="52a29cb4-095e-4b88-8e5b-abe65ecae15b" providerId="ADAL" clId="{65123C54-3A2B-497A-B4DF-AA9B011C3E82}" dt="2023-02-25T04:08:25.134" v="927"/>
        <pc:sldMkLst>
          <pc:docMk/>
          <pc:sldMk cId="1005263631" sldId="290"/>
        </pc:sldMkLst>
      </pc:sldChg>
      <pc:sldChg chg="new del">
        <pc:chgData name="Xuanbo" userId="52a29cb4-095e-4b88-8e5b-abe65ecae15b" providerId="ADAL" clId="{65123C54-3A2B-497A-B4DF-AA9B011C3E82}" dt="2023-02-25T04:23:49.171" v="1077" actId="47"/>
        <pc:sldMkLst>
          <pc:docMk/>
          <pc:sldMk cId="1698533550" sldId="291"/>
        </pc:sldMkLst>
      </pc:sldChg>
      <pc:sldChg chg="addSp delSp modSp add mod">
        <pc:chgData name="Xuanbo" userId="52a29cb4-095e-4b88-8e5b-abe65ecae15b" providerId="ADAL" clId="{65123C54-3A2B-497A-B4DF-AA9B011C3E82}" dt="2023-02-25T04:46:21.671" v="1430" actId="20577"/>
        <pc:sldMkLst>
          <pc:docMk/>
          <pc:sldMk cId="1666293371" sldId="292"/>
        </pc:sldMkLst>
        <pc:spChg chg="add del mod">
          <ac:chgData name="Xuanbo" userId="52a29cb4-095e-4b88-8e5b-abe65ecae15b" providerId="ADAL" clId="{65123C54-3A2B-497A-B4DF-AA9B011C3E82}" dt="2023-02-25T04:46:08.224" v="1418" actId="21"/>
          <ac:spMkLst>
            <pc:docMk/>
            <pc:sldMk cId="1666293371" sldId="292"/>
            <ac:spMk id="6" creationId="{C277F89B-83A9-4C04-B5F7-51DDF95F1D65}"/>
          </ac:spMkLst>
        </pc:spChg>
        <pc:spChg chg="add mod">
          <ac:chgData name="Xuanbo" userId="52a29cb4-095e-4b88-8e5b-abe65ecae15b" providerId="ADAL" clId="{65123C54-3A2B-497A-B4DF-AA9B011C3E82}" dt="2023-02-25T04:46:21.671" v="1430" actId="20577"/>
          <ac:spMkLst>
            <pc:docMk/>
            <pc:sldMk cId="1666293371" sldId="292"/>
            <ac:spMk id="7" creationId="{7D6C4428-B079-4976-BC75-D390EBA39177}"/>
          </ac:spMkLst>
        </pc:spChg>
        <pc:spChg chg="del mod">
          <ac:chgData name="Xuanbo" userId="52a29cb4-095e-4b88-8e5b-abe65ecae15b" providerId="ADAL" clId="{65123C54-3A2B-497A-B4DF-AA9B011C3E82}" dt="2023-02-25T04:46:09.193" v="1419" actId="478"/>
          <ac:spMkLst>
            <pc:docMk/>
            <pc:sldMk cId="1666293371" sldId="292"/>
            <ac:spMk id="35" creationId="{13B8C6FD-BB8E-4DFA-A967-E7DDF6EC3321}"/>
          </ac:spMkLst>
        </pc:spChg>
        <pc:picChg chg="add">
          <ac:chgData name="Xuanbo" userId="52a29cb4-095e-4b88-8e5b-abe65ecae15b" providerId="ADAL" clId="{65123C54-3A2B-497A-B4DF-AA9B011C3E82}" dt="2023-02-25T04:14:53.053" v="959" actId="22"/>
          <ac:picMkLst>
            <pc:docMk/>
            <pc:sldMk cId="1666293371" sldId="292"/>
            <ac:picMk id="3" creationId="{45221502-6D49-4207-94E1-3996F73B76E6}"/>
          </ac:picMkLst>
        </pc:picChg>
        <pc:picChg chg="del">
          <ac:chgData name="Xuanbo" userId="52a29cb4-095e-4b88-8e5b-abe65ecae15b" providerId="ADAL" clId="{65123C54-3A2B-497A-B4DF-AA9B011C3E82}" dt="2023-02-25T04:14:52.756" v="958" actId="478"/>
          <ac:picMkLst>
            <pc:docMk/>
            <pc:sldMk cId="1666293371" sldId="292"/>
            <ac:picMk id="4" creationId="{3D0DDB47-9CA0-4C64-B2A0-E3857027C779}"/>
          </ac:picMkLst>
        </pc:picChg>
      </pc:sldChg>
      <pc:sldChg chg="addSp delSp modSp add del mod">
        <pc:chgData name="Xuanbo" userId="52a29cb4-095e-4b88-8e5b-abe65ecae15b" providerId="ADAL" clId="{65123C54-3A2B-497A-B4DF-AA9B011C3E82}" dt="2023-02-25T04:45:26.429" v="1399" actId="2696"/>
        <pc:sldMkLst>
          <pc:docMk/>
          <pc:sldMk cId="2249379403" sldId="293"/>
        </pc:sldMkLst>
        <pc:spChg chg="del">
          <ac:chgData name="Xuanbo" userId="52a29cb4-095e-4b88-8e5b-abe65ecae15b" providerId="ADAL" clId="{65123C54-3A2B-497A-B4DF-AA9B011C3E82}" dt="2023-02-25T04:44:26.352" v="1370" actId="21"/>
          <ac:spMkLst>
            <pc:docMk/>
            <pc:sldMk cId="2249379403" sldId="293"/>
            <ac:spMk id="22" creationId="{D0463110-1BE6-4AD2-B61E-D66E7AD5D652}"/>
          </ac:spMkLst>
        </pc:spChg>
        <pc:spChg chg="del">
          <ac:chgData name="Xuanbo" userId="52a29cb4-095e-4b88-8e5b-abe65ecae15b" providerId="ADAL" clId="{65123C54-3A2B-497A-B4DF-AA9B011C3E82}" dt="2023-02-25T04:44:26.352" v="1370" actId="21"/>
          <ac:spMkLst>
            <pc:docMk/>
            <pc:sldMk cId="2249379403" sldId="293"/>
            <ac:spMk id="23" creationId="{8B91EA4E-AC2E-4FAC-9557-ED0F59628B4D}"/>
          </ac:spMkLst>
        </pc:spChg>
        <pc:spChg chg="del">
          <ac:chgData name="Xuanbo" userId="52a29cb4-095e-4b88-8e5b-abe65ecae15b" providerId="ADAL" clId="{65123C54-3A2B-497A-B4DF-AA9B011C3E82}" dt="2023-02-25T04:44:26.352" v="1370" actId="21"/>
          <ac:spMkLst>
            <pc:docMk/>
            <pc:sldMk cId="2249379403" sldId="293"/>
            <ac:spMk id="24" creationId="{C933FE7B-AC5C-4BE0-847B-B2F9CAB35683}"/>
          </ac:spMkLst>
        </pc:spChg>
        <pc:spChg chg="mod">
          <ac:chgData name="Xuanbo" userId="52a29cb4-095e-4b88-8e5b-abe65ecae15b" providerId="ADAL" clId="{65123C54-3A2B-497A-B4DF-AA9B011C3E82}" dt="2023-02-25T04:25:11.250" v="1117" actId="313"/>
          <ac:spMkLst>
            <pc:docMk/>
            <pc:sldMk cId="2249379403" sldId="293"/>
            <ac:spMk id="25" creationId="{F26C7A7A-8282-4013-8264-2112BA75689E}"/>
          </ac:spMkLst>
        </pc:spChg>
        <pc:spChg chg="del mod">
          <ac:chgData name="Xuanbo" userId="52a29cb4-095e-4b88-8e5b-abe65ecae15b" providerId="ADAL" clId="{65123C54-3A2B-497A-B4DF-AA9B011C3E82}" dt="2023-02-25T04:17:03.461" v="999" actId="478"/>
          <ac:spMkLst>
            <pc:docMk/>
            <pc:sldMk cId="2249379403" sldId="293"/>
            <ac:spMk id="26" creationId="{B63555BD-091A-418A-B8C9-C4B5FCBBC2DF}"/>
          </ac:spMkLst>
        </pc:spChg>
        <pc:spChg chg="add mod">
          <ac:chgData name="Xuanbo" userId="52a29cb4-095e-4b88-8e5b-abe65ecae15b" providerId="ADAL" clId="{65123C54-3A2B-497A-B4DF-AA9B011C3E82}" dt="2023-02-25T04:17:10.446" v="1002" actId="20577"/>
          <ac:spMkLst>
            <pc:docMk/>
            <pc:sldMk cId="2249379403" sldId="293"/>
            <ac:spMk id="28" creationId="{2204C10A-A4E7-45B7-B1D0-8E18028C008C}"/>
          </ac:spMkLst>
        </pc:spChg>
        <pc:spChg chg="del">
          <ac:chgData name="Xuanbo" userId="52a29cb4-095e-4b88-8e5b-abe65ecae15b" providerId="ADAL" clId="{65123C54-3A2B-497A-B4DF-AA9B011C3E82}" dt="2023-02-25T04:44:26.352" v="1370" actId="21"/>
          <ac:spMkLst>
            <pc:docMk/>
            <pc:sldMk cId="2249379403" sldId="293"/>
            <ac:spMk id="47" creationId="{E40705AB-0984-4629-B5CB-44E7ABE2FAC9}"/>
          </ac:spMkLst>
        </pc:spChg>
        <pc:spChg chg="del">
          <ac:chgData name="Xuanbo" userId="52a29cb4-095e-4b88-8e5b-abe65ecae15b" providerId="ADAL" clId="{65123C54-3A2B-497A-B4DF-AA9B011C3E82}" dt="2023-02-25T04:44:26.352" v="1370" actId="21"/>
          <ac:spMkLst>
            <pc:docMk/>
            <pc:sldMk cId="2249379403" sldId="293"/>
            <ac:spMk id="48" creationId="{0308F88C-6913-43F6-BBE2-9515A4EE16B4}"/>
          </ac:spMkLst>
        </pc:spChg>
        <pc:spChg chg="del">
          <ac:chgData name="Xuanbo" userId="52a29cb4-095e-4b88-8e5b-abe65ecae15b" providerId="ADAL" clId="{65123C54-3A2B-497A-B4DF-AA9B011C3E82}" dt="2023-02-25T04:44:26.352" v="1370" actId="21"/>
          <ac:spMkLst>
            <pc:docMk/>
            <pc:sldMk cId="2249379403" sldId="293"/>
            <ac:spMk id="49" creationId="{D240B8A0-78D2-4696-B3DC-51B2A5035DF9}"/>
          </ac:spMkLst>
        </pc:spChg>
        <pc:spChg chg="del">
          <ac:chgData name="Xuanbo" userId="52a29cb4-095e-4b88-8e5b-abe65ecae15b" providerId="ADAL" clId="{65123C54-3A2B-497A-B4DF-AA9B011C3E82}" dt="2023-02-25T04:44:28.118" v="1371" actId="21"/>
          <ac:spMkLst>
            <pc:docMk/>
            <pc:sldMk cId="2249379403" sldId="293"/>
            <ac:spMk id="50" creationId="{70DA898E-00B1-47CC-A4B0-646E58989B17}"/>
          </ac:spMkLst>
        </pc:spChg>
        <pc:spChg chg="del">
          <ac:chgData name="Xuanbo" userId="52a29cb4-095e-4b88-8e5b-abe65ecae15b" providerId="ADAL" clId="{65123C54-3A2B-497A-B4DF-AA9B011C3E82}" dt="2023-02-25T04:44:28.118" v="1371" actId="21"/>
          <ac:spMkLst>
            <pc:docMk/>
            <pc:sldMk cId="2249379403" sldId="293"/>
            <ac:spMk id="52" creationId="{CBF52781-1FE9-4E22-B6A1-974222AEFC20}"/>
          </ac:spMkLst>
        </pc:spChg>
        <pc:picChg chg="add mod">
          <ac:chgData name="Xuanbo" userId="52a29cb4-095e-4b88-8e5b-abe65ecae15b" providerId="ADAL" clId="{65123C54-3A2B-497A-B4DF-AA9B011C3E82}" dt="2023-02-25T04:45:25.367" v="1398" actId="1076"/>
          <ac:picMkLst>
            <pc:docMk/>
            <pc:sldMk cId="2249379403" sldId="293"/>
            <ac:picMk id="3" creationId="{87282838-D172-439B-BFAC-6AAFBD14A3CC}"/>
          </ac:picMkLst>
        </pc:picChg>
        <pc:picChg chg="add mod">
          <ac:chgData name="Xuanbo" userId="52a29cb4-095e-4b88-8e5b-abe65ecae15b" providerId="ADAL" clId="{65123C54-3A2B-497A-B4DF-AA9B011C3E82}" dt="2023-02-25T04:45:25.164" v="1397" actId="1076"/>
          <ac:picMkLst>
            <pc:docMk/>
            <pc:sldMk cId="2249379403" sldId="293"/>
            <ac:picMk id="5" creationId="{51C6266D-BD2F-4EA4-A2D3-E4005A991D65}"/>
          </ac:picMkLst>
        </pc:picChg>
        <pc:picChg chg="del mod">
          <ac:chgData name="Xuanbo" userId="52a29cb4-095e-4b88-8e5b-abe65ecae15b" providerId="ADAL" clId="{65123C54-3A2B-497A-B4DF-AA9B011C3E82}" dt="2023-02-25T04:44:26.352" v="1370" actId="21"/>
          <ac:picMkLst>
            <pc:docMk/>
            <pc:sldMk cId="2249379403" sldId="293"/>
            <ac:picMk id="17" creationId="{294785BF-AFE7-48D6-B9FB-896ECD3F1A9C}"/>
          </ac:picMkLst>
        </pc:picChg>
        <pc:picChg chg="del mod">
          <ac:chgData name="Xuanbo" userId="52a29cb4-095e-4b88-8e5b-abe65ecae15b" providerId="ADAL" clId="{65123C54-3A2B-497A-B4DF-AA9B011C3E82}" dt="2023-02-25T04:44:26.352" v="1370" actId="21"/>
          <ac:picMkLst>
            <pc:docMk/>
            <pc:sldMk cId="2249379403" sldId="293"/>
            <ac:picMk id="19" creationId="{3223B9AD-DB61-4384-86A5-ED3C524E419C}"/>
          </ac:picMkLst>
        </pc:picChg>
        <pc:picChg chg="del mod">
          <ac:chgData name="Xuanbo" userId="52a29cb4-095e-4b88-8e5b-abe65ecae15b" providerId="ADAL" clId="{65123C54-3A2B-497A-B4DF-AA9B011C3E82}" dt="2023-02-25T04:44:26.352" v="1370" actId="21"/>
          <ac:picMkLst>
            <pc:docMk/>
            <pc:sldMk cId="2249379403" sldId="293"/>
            <ac:picMk id="21" creationId="{5E6D28A9-7837-451C-8E87-649B0BBE8A80}"/>
          </ac:picMkLst>
        </pc:picChg>
        <pc:picChg chg="del mod">
          <ac:chgData name="Xuanbo" userId="52a29cb4-095e-4b88-8e5b-abe65ecae15b" providerId="ADAL" clId="{65123C54-3A2B-497A-B4DF-AA9B011C3E82}" dt="2023-02-25T04:44:26.352" v="1370" actId="21"/>
          <ac:picMkLst>
            <pc:docMk/>
            <pc:sldMk cId="2249379403" sldId="293"/>
            <ac:picMk id="44" creationId="{1192E6D1-80B4-4DD7-BB81-2F993D251573}"/>
          </ac:picMkLst>
        </pc:picChg>
        <pc:picChg chg="del mod">
          <ac:chgData name="Xuanbo" userId="52a29cb4-095e-4b88-8e5b-abe65ecae15b" providerId="ADAL" clId="{65123C54-3A2B-497A-B4DF-AA9B011C3E82}" dt="2023-02-25T04:44:26.352" v="1370" actId="21"/>
          <ac:picMkLst>
            <pc:docMk/>
            <pc:sldMk cId="2249379403" sldId="293"/>
            <ac:picMk id="45" creationId="{FF026D34-95DA-4F64-AFDE-870779514DA3}"/>
          </ac:picMkLst>
        </pc:picChg>
        <pc:picChg chg="del mod">
          <ac:chgData name="Xuanbo" userId="52a29cb4-095e-4b88-8e5b-abe65ecae15b" providerId="ADAL" clId="{65123C54-3A2B-497A-B4DF-AA9B011C3E82}" dt="2023-02-25T04:44:26.352" v="1370" actId="21"/>
          <ac:picMkLst>
            <pc:docMk/>
            <pc:sldMk cId="2249379403" sldId="293"/>
            <ac:picMk id="46" creationId="{262A764D-F388-4837-B1C1-930723D12C2C}"/>
          </ac:picMkLst>
        </pc:picChg>
      </pc:sldChg>
      <pc:sldChg chg="addSp delSp modSp add mod">
        <pc:chgData name="Xuanbo" userId="52a29cb4-095e-4b88-8e5b-abe65ecae15b" providerId="ADAL" clId="{65123C54-3A2B-497A-B4DF-AA9B011C3E82}" dt="2023-02-25T05:20:02.411" v="2152"/>
        <pc:sldMkLst>
          <pc:docMk/>
          <pc:sldMk cId="1107692870" sldId="294"/>
        </pc:sldMkLst>
        <pc:spChg chg="del">
          <ac:chgData name="Xuanbo" userId="52a29cb4-095e-4b88-8e5b-abe65ecae15b" providerId="ADAL" clId="{65123C54-3A2B-497A-B4DF-AA9B011C3E82}" dt="2023-02-25T05:20:02.052" v="2151" actId="478"/>
          <ac:spMkLst>
            <pc:docMk/>
            <pc:sldMk cId="1107692870" sldId="294"/>
            <ac:spMk id="20" creationId="{BEDCF0EB-E319-4B3D-B5AE-F1D16BA4F322}"/>
          </ac:spMkLst>
        </pc:spChg>
        <pc:spChg chg="add del mod">
          <ac:chgData name="Xuanbo" userId="52a29cb4-095e-4b88-8e5b-abe65ecae15b" providerId="ADAL" clId="{65123C54-3A2B-497A-B4DF-AA9B011C3E82}" dt="2023-02-25T04:17:13.806" v="1005"/>
          <ac:spMkLst>
            <pc:docMk/>
            <pc:sldMk cId="1107692870" sldId="294"/>
            <ac:spMk id="25" creationId="{35A08367-5F8F-4F6B-8472-031DF232162A}"/>
          </ac:spMkLst>
        </pc:spChg>
        <pc:spChg chg="del mod">
          <ac:chgData name="Xuanbo" userId="52a29cb4-095e-4b88-8e5b-abe65ecae15b" providerId="ADAL" clId="{65123C54-3A2B-497A-B4DF-AA9B011C3E82}" dt="2023-02-25T04:17:15.353" v="1006" actId="478"/>
          <ac:spMkLst>
            <pc:docMk/>
            <pc:sldMk cId="1107692870" sldId="294"/>
            <ac:spMk id="26" creationId="{B63555BD-091A-418A-B8C9-C4B5FCBBC2DF}"/>
          </ac:spMkLst>
        </pc:spChg>
        <pc:spChg chg="del">
          <ac:chgData name="Xuanbo" userId="52a29cb4-095e-4b88-8e5b-abe65ecae15b" providerId="ADAL" clId="{65123C54-3A2B-497A-B4DF-AA9B011C3E82}" dt="2023-02-25T05:20:02.052" v="2151" actId="478"/>
          <ac:spMkLst>
            <pc:docMk/>
            <pc:sldMk cId="1107692870" sldId="294"/>
            <ac:spMk id="27" creationId="{271118DB-4173-44AE-A843-B48C60D553B2}"/>
          </ac:spMkLst>
        </pc:spChg>
        <pc:spChg chg="add mod">
          <ac:chgData name="Xuanbo" userId="52a29cb4-095e-4b88-8e5b-abe65ecae15b" providerId="ADAL" clId="{65123C54-3A2B-497A-B4DF-AA9B011C3E82}" dt="2023-02-25T04:46:35.592" v="1436" actId="20577"/>
          <ac:spMkLst>
            <pc:docMk/>
            <pc:sldMk cId="1107692870" sldId="294"/>
            <ac:spMk id="28" creationId="{AE25AA38-28FD-4557-84A2-B6135E31269B}"/>
          </ac:spMkLst>
        </pc:spChg>
        <pc:spChg chg="del mod">
          <ac:chgData name="Xuanbo" userId="52a29cb4-095e-4b88-8e5b-abe65ecae15b" providerId="ADAL" clId="{65123C54-3A2B-497A-B4DF-AA9B011C3E82}" dt="2023-02-25T04:46:32.811" v="1434" actId="478"/>
          <ac:spMkLst>
            <pc:docMk/>
            <pc:sldMk cId="1107692870" sldId="294"/>
            <ac:spMk id="29" creationId="{46B83020-FD8D-40EB-A05C-EE069246E6A8}"/>
          </ac:spMkLst>
        </pc:spChg>
        <pc:spChg chg="add mod">
          <ac:chgData name="Xuanbo" userId="52a29cb4-095e-4b88-8e5b-abe65ecae15b" providerId="ADAL" clId="{65123C54-3A2B-497A-B4DF-AA9B011C3E82}" dt="2023-02-25T04:46:33.015" v="1435"/>
          <ac:spMkLst>
            <pc:docMk/>
            <pc:sldMk cId="1107692870" sldId="294"/>
            <ac:spMk id="30" creationId="{4A6F8910-377B-4E42-B7FE-BD58D03D51AF}"/>
          </ac:spMkLst>
        </pc:spChg>
        <pc:spChg chg="add mod">
          <ac:chgData name="Xuanbo" userId="52a29cb4-095e-4b88-8e5b-abe65ecae15b" providerId="ADAL" clId="{65123C54-3A2B-497A-B4DF-AA9B011C3E82}" dt="2023-02-25T05:20:02.411" v="2152"/>
          <ac:spMkLst>
            <pc:docMk/>
            <pc:sldMk cId="1107692870" sldId="294"/>
            <ac:spMk id="31" creationId="{BC032A75-9BC2-49AB-9F4B-6FD7012C81DF}"/>
          </ac:spMkLst>
        </pc:spChg>
        <pc:spChg chg="add mod">
          <ac:chgData name="Xuanbo" userId="52a29cb4-095e-4b88-8e5b-abe65ecae15b" providerId="ADAL" clId="{65123C54-3A2B-497A-B4DF-AA9B011C3E82}" dt="2023-02-25T05:20:02.411" v="2152"/>
          <ac:spMkLst>
            <pc:docMk/>
            <pc:sldMk cId="1107692870" sldId="294"/>
            <ac:spMk id="32" creationId="{2D9BCE53-032D-4CFE-BDB1-EDB37EA88A69}"/>
          </ac:spMkLst>
        </pc:spChg>
        <pc:picChg chg="mod">
          <ac:chgData name="Xuanbo" userId="52a29cb4-095e-4b88-8e5b-abe65ecae15b" providerId="ADAL" clId="{65123C54-3A2B-497A-B4DF-AA9B011C3E82}" dt="2023-02-25T04:18:18.996" v="1020" actId="14826"/>
          <ac:picMkLst>
            <pc:docMk/>
            <pc:sldMk cId="1107692870" sldId="294"/>
            <ac:picMk id="17" creationId="{294785BF-AFE7-48D6-B9FB-896ECD3F1A9C}"/>
          </ac:picMkLst>
        </pc:picChg>
        <pc:picChg chg="mod">
          <ac:chgData name="Xuanbo" userId="52a29cb4-095e-4b88-8e5b-abe65ecae15b" providerId="ADAL" clId="{65123C54-3A2B-497A-B4DF-AA9B011C3E82}" dt="2023-02-25T04:18:23.230" v="1021" actId="14826"/>
          <ac:picMkLst>
            <pc:docMk/>
            <pc:sldMk cId="1107692870" sldId="294"/>
            <ac:picMk id="19" creationId="{3223B9AD-DB61-4384-86A5-ED3C524E419C}"/>
          </ac:picMkLst>
        </pc:picChg>
        <pc:picChg chg="mod">
          <ac:chgData name="Xuanbo" userId="52a29cb4-095e-4b88-8e5b-abe65ecae15b" providerId="ADAL" clId="{65123C54-3A2B-497A-B4DF-AA9B011C3E82}" dt="2023-02-25T04:18:28.871" v="1022" actId="14826"/>
          <ac:picMkLst>
            <pc:docMk/>
            <pc:sldMk cId="1107692870" sldId="294"/>
            <ac:picMk id="21" creationId="{5E6D28A9-7837-451C-8E87-649B0BBE8A80}"/>
          </ac:picMkLst>
        </pc:picChg>
        <pc:picChg chg="mod">
          <ac:chgData name="Xuanbo" userId="52a29cb4-095e-4b88-8e5b-abe65ecae15b" providerId="ADAL" clId="{65123C54-3A2B-497A-B4DF-AA9B011C3E82}" dt="2023-02-25T04:18:34.936" v="1023" actId="14826"/>
          <ac:picMkLst>
            <pc:docMk/>
            <pc:sldMk cId="1107692870" sldId="294"/>
            <ac:picMk id="44" creationId="{1192E6D1-80B4-4DD7-BB81-2F993D251573}"/>
          </ac:picMkLst>
        </pc:picChg>
        <pc:picChg chg="mod">
          <ac:chgData name="Xuanbo" userId="52a29cb4-095e-4b88-8e5b-abe65ecae15b" providerId="ADAL" clId="{65123C54-3A2B-497A-B4DF-AA9B011C3E82}" dt="2023-02-25T04:18:38.251" v="1024" actId="14826"/>
          <ac:picMkLst>
            <pc:docMk/>
            <pc:sldMk cId="1107692870" sldId="294"/>
            <ac:picMk id="45" creationId="{FF026D34-95DA-4F64-AFDE-870779514DA3}"/>
          </ac:picMkLst>
        </pc:picChg>
        <pc:picChg chg="mod">
          <ac:chgData name="Xuanbo" userId="52a29cb4-095e-4b88-8e5b-abe65ecae15b" providerId="ADAL" clId="{65123C54-3A2B-497A-B4DF-AA9B011C3E82}" dt="2023-02-25T04:18:41.342" v="1025" actId="14826"/>
          <ac:picMkLst>
            <pc:docMk/>
            <pc:sldMk cId="1107692870" sldId="294"/>
            <ac:picMk id="46" creationId="{262A764D-F388-4837-B1C1-930723D12C2C}"/>
          </ac:picMkLst>
        </pc:picChg>
      </pc:sldChg>
      <pc:sldChg chg="addSp delSp modSp add mod">
        <pc:chgData name="Xuanbo" userId="52a29cb4-095e-4b88-8e5b-abe65ecae15b" providerId="ADAL" clId="{65123C54-3A2B-497A-B4DF-AA9B011C3E82}" dt="2023-02-25T04:46:45.797" v="1440" actId="20577"/>
        <pc:sldMkLst>
          <pc:docMk/>
          <pc:sldMk cId="1081454568" sldId="295"/>
        </pc:sldMkLst>
        <pc:spChg chg="add mod">
          <ac:chgData name="Xuanbo" userId="52a29cb4-095e-4b88-8e5b-abe65ecae15b" providerId="ADAL" clId="{65123C54-3A2B-497A-B4DF-AA9B011C3E82}" dt="2023-02-25T04:46:43.624" v="1439" actId="20577"/>
          <ac:spMkLst>
            <pc:docMk/>
            <pc:sldMk cId="1081454568" sldId="295"/>
            <ac:spMk id="11" creationId="{189506A2-E8A2-43DE-9C9E-5D838C8ACFBF}"/>
          </ac:spMkLst>
        </pc:spChg>
        <pc:spChg chg="add mod">
          <ac:chgData name="Xuanbo" userId="52a29cb4-095e-4b88-8e5b-abe65ecae15b" providerId="ADAL" clId="{65123C54-3A2B-497A-B4DF-AA9B011C3E82}" dt="2023-02-25T04:46:45.797" v="1440" actId="20577"/>
          <ac:spMkLst>
            <pc:docMk/>
            <pc:sldMk cId="1081454568" sldId="295"/>
            <ac:spMk id="15" creationId="{244CFD49-DCE2-405A-9283-B7DB720E91A0}"/>
          </ac:spMkLst>
        </pc:spChg>
        <pc:spChg chg="add del">
          <ac:chgData name="Xuanbo" userId="52a29cb4-095e-4b88-8e5b-abe65ecae15b" providerId="ADAL" clId="{65123C54-3A2B-497A-B4DF-AA9B011C3E82}" dt="2023-02-25T04:20:51.407" v="1052" actId="22"/>
          <ac:spMkLst>
            <pc:docMk/>
            <pc:sldMk cId="1081454568" sldId="295"/>
            <ac:spMk id="18" creationId="{A053D2E9-159C-45FC-8669-99C5319AA24A}"/>
          </ac:spMkLst>
        </pc:spChg>
        <pc:spChg chg="add mod">
          <ac:chgData name="Xuanbo" userId="52a29cb4-095e-4b88-8e5b-abe65ecae15b" providerId="ADAL" clId="{65123C54-3A2B-497A-B4DF-AA9B011C3E82}" dt="2023-02-25T04:46:41.092" v="1438"/>
          <ac:spMkLst>
            <pc:docMk/>
            <pc:sldMk cId="1081454568" sldId="295"/>
            <ac:spMk id="28" creationId="{31930D5F-ECB0-4319-99BF-703F968E1F8F}"/>
          </ac:spMkLst>
        </pc:spChg>
        <pc:spChg chg="del">
          <ac:chgData name="Xuanbo" userId="52a29cb4-095e-4b88-8e5b-abe65ecae15b" providerId="ADAL" clId="{65123C54-3A2B-497A-B4DF-AA9B011C3E82}" dt="2023-02-25T04:19:26.063" v="1037" actId="21"/>
          <ac:spMkLst>
            <pc:docMk/>
            <pc:sldMk cId="1081454568" sldId="295"/>
            <ac:spMk id="79" creationId="{96B7A4B9-2C8C-47BF-8174-75A4D6ED865D}"/>
          </ac:spMkLst>
        </pc:spChg>
        <pc:spChg chg="del">
          <ac:chgData name="Xuanbo" userId="52a29cb4-095e-4b88-8e5b-abe65ecae15b" providerId="ADAL" clId="{65123C54-3A2B-497A-B4DF-AA9B011C3E82}" dt="2023-02-25T04:19:17.407" v="1034" actId="21"/>
          <ac:spMkLst>
            <pc:docMk/>
            <pc:sldMk cId="1081454568" sldId="295"/>
            <ac:spMk id="83" creationId="{27824A7A-2499-49C3-B95C-B35B274075FE}"/>
          </ac:spMkLst>
        </pc:spChg>
        <pc:spChg chg="del mod">
          <ac:chgData name="Xuanbo" userId="52a29cb4-095e-4b88-8e5b-abe65ecae15b" providerId="ADAL" clId="{65123C54-3A2B-497A-B4DF-AA9B011C3E82}" dt="2023-02-25T04:46:40.827" v="1437" actId="478"/>
          <ac:spMkLst>
            <pc:docMk/>
            <pc:sldMk cId="1081454568" sldId="295"/>
            <ac:spMk id="84" creationId="{F01B2B1F-D344-4FFE-BD9C-3FEA5DDA5538}"/>
          </ac:spMkLst>
        </pc:spChg>
        <pc:picChg chg="add del mod">
          <ac:chgData name="Xuanbo" userId="52a29cb4-095e-4b88-8e5b-abe65ecae15b" providerId="ADAL" clId="{65123C54-3A2B-497A-B4DF-AA9B011C3E82}" dt="2023-02-25T04:19:08.794" v="1029" actId="21"/>
          <ac:picMkLst>
            <pc:docMk/>
            <pc:sldMk cId="1081454568" sldId="295"/>
            <ac:picMk id="2" creationId="{7AE67D8E-47F0-4C19-A1B7-0EB7A7F8D240}"/>
          </ac:picMkLst>
        </pc:picChg>
        <pc:picChg chg="add del mod">
          <ac:chgData name="Xuanbo" userId="52a29cb4-095e-4b88-8e5b-abe65ecae15b" providerId="ADAL" clId="{65123C54-3A2B-497A-B4DF-AA9B011C3E82}" dt="2023-02-25T04:19:56.567" v="1046" actId="21"/>
          <ac:picMkLst>
            <pc:docMk/>
            <pc:sldMk cId="1081454568" sldId="295"/>
            <ac:picMk id="3" creationId="{19F00528-0586-4A7D-A008-E4331BA0FA17}"/>
          </ac:picMkLst>
        </pc:picChg>
        <pc:picChg chg="add del mod">
          <ac:chgData name="Xuanbo" userId="52a29cb4-095e-4b88-8e5b-abe65ecae15b" providerId="ADAL" clId="{65123C54-3A2B-497A-B4DF-AA9B011C3E82}" dt="2023-02-25T04:20:58.190" v="1055" actId="21"/>
          <ac:picMkLst>
            <pc:docMk/>
            <pc:sldMk cId="1081454568" sldId="295"/>
            <ac:picMk id="5" creationId="{27166768-1E95-45D4-95F8-3039B7903F19}"/>
          </ac:picMkLst>
        </pc:picChg>
        <pc:picChg chg="add del mod">
          <ac:chgData name="Xuanbo" userId="52a29cb4-095e-4b88-8e5b-abe65ecae15b" providerId="ADAL" clId="{65123C54-3A2B-497A-B4DF-AA9B011C3E82}" dt="2023-02-25T04:21:31.869" v="1060" actId="21"/>
          <ac:picMkLst>
            <pc:docMk/>
            <pc:sldMk cId="1081454568" sldId="295"/>
            <ac:picMk id="6" creationId="{F08F6C81-C5F5-401F-AEBD-EB2B39387990}"/>
          </ac:picMkLst>
        </pc:picChg>
        <pc:picChg chg="add del">
          <ac:chgData name="Xuanbo" userId="52a29cb4-095e-4b88-8e5b-abe65ecae15b" providerId="ADAL" clId="{65123C54-3A2B-497A-B4DF-AA9B011C3E82}" dt="2023-02-25T04:22:54.519" v="1065"/>
          <ac:picMkLst>
            <pc:docMk/>
            <pc:sldMk cId="1081454568" sldId="295"/>
            <ac:picMk id="7" creationId="{9C2EB3B8-8DB5-4AAB-A7C9-143EA2F07ED0}"/>
          </ac:picMkLst>
        </pc:picChg>
        <pc:picChg chg="add del mod">
          <ac:chgData name="Xuanbo" userId="52a29cb4-095e-4b88-8e5b-abe65ecae15b" providerId="ADAL" clId="{65123C54-3A2B-497A-B4DF-AA9B011C3E82}" dt="2023-02-25T04:23:03.445" v="1069" actId="21"/>
          <ac:picMkLst>
            <pc:docMk/>
            <pc:sldMk cId="1081454568" sldId="295"/>
            <ac:picMk id="8" creationId="{089676DA-EC5B-4800-BB14-1280EBBC8621}"/>
          </ac:picMkLst>
        </pc:picChg>
        <pc:picChg chg="add del mod">
          <ac:chgData name="Xuanbo" userId="52a29cb4-095e-4b88-8e5b-abe65ecae15b" providerId="ADAL" clId="{65123C54-3A2B-497A-B4DF-AA9B011C3E82}" dt="2023-02-25T04:23:43.951" v="1074" actId="21"/>
          <ac:picMkLst>
            <pc:docMk/>
            <pc:sldMk cId="1081454568" sldId="295"/>
            <ac:picMk id="9" creationId="{38438CE5-E537-4E66-BD38-EBC16768F602}"/>
          </ac:picMkLst>
        </pc:picChg>
        <pc:picChg chg="add mod">
          <ac:chgData name="Xuanbo" userId="52a29cb4-095e-4b88-8e5b-abe65ecae15b" providerId="ADAL" clId="{65123C54-3A2B-497A-B4DF-AA9B011C3E82}" dt="2023-02-25T04:19:38.734" v="1041" actId="1076"/>
          <ac:picMkLst>
            <pc:docMk/>
            <pc:sldMk cId="1081454568" sldId="295"/>
            <ac:picMk id="10" creationId="{7D15FCEA-5344-4138-8B49-14B35F1A1DF9}"/>
          </ac:picMkLst>
        </pc:picChg>
        <pc:picChg chg="add del mod">
          <ac:chgData name="Xuanbo" userId="52a29cb4-095e-4b88-8e5b-abe65ecae15b" providerId="ADAL" clId="{65123C54-3A2B-497A-B4DF-AA9B011C3E82}" dt="2023-02-25T04:21:32.900" v="1061" actId="478"/>
          <ac:picMkLst>
            <pc:docMk/>
            <pc:sldMk cId="1081454568" sldId="295"/>
            <ac:picMk id="12" creationId="{91595F1A-738B-491D-B9AE-B527BDBDB835}"/>
          </ac:picMkLst>
        </pc:picChg>
        <pc:picChg chg="del">
          <ac:chgData name="Xuanbo" userId="52a29cb4-095e-4b88-8e5b-abe65ecae15b" providerId="ADAL" clId="{65123C54-3A2B-497A-B4DF-AA9B011C3E82}" dt="2023-02-25T04:19:17.407" v="1034" actId="21"/>
          <ac:picMkLst>
            <pc:docMk/>
            <pc:sldMk cId="1081454568" sldId="295"/>
            <ac:picMk id="13" creationId="{FD53ED91-CCAA-4674-9F04-3DDB49C7E1B5}"/>
          </ac:picMkLst>
        </pc:picChg>
        <pc:picChg chg="add del mod">
          <ac:chgData name="Xuanbo" userId="52a29cb4-095e-4b88-8e5b-abe65ecae15b" providerId="ADAL" clId="{65123C54-3A2B-497A-B4DF-AA9B011C3E82}" dt="2023-02-25T04:19:57.630" v="1047" actId="478"/>
          <ac:picMkLst>
            <pc:docMk/>
            <pc:sldMk cId="1081454568" sldId="295"/>
            <ac:picMk id="14" creationId="{7FA82F1B-710F-45D2-8EBD-DD2E064F53FC}"/>
          </ac:picMkLst>
        </pc:picChg>
        <pc:picChg chg="add mod">
          <ac:chgData name="Xuanbo" userId="52a29cb4-095e-4b88-8e5b-abe65ecae15b" providerId="ADAL" clId="{65123C54-3A2B-497A-B4DF-AA9B011C3E82}" dt="2023-02-25T04:19:57.927" v="1048"/>
          <ac:picMkLst>
            <pc:docMk/>
            <pc:sldMk cId="1081454568" sldId="295"/>
            <ac:picMk id="16" creationId="{0EE7CE35-1197-4C39-8651-CDBC656820AB}"/>
          </ac:picMkLst>
        </pc:picChg>
        <pc:picChg chg="add del mod">
          <ac:chgData name="Xuanbo" userId="52a29cb4-095e-4b88-8e5b-abe65ecae15b" providerId="ADAL" clId="{65123C54-3A2B-497A-B4DF-AA9B011C3E82}" dt="2023-02-25T04:23:44.984" v="1075" actId="478"/>
          <ac:picMkLst>
            <pc:docMk/>
            <pc:sldMk cId="1081454568" sldId="295"/>
            <ac:picMk id="20" creationId="{FE842760-578A-4B4A-A33A-999ADFF60AD8}"/>
          </ac:picMkLst>
        </pc:picChg>
        <pc:picChg chg="add del mod">
          <ac:chgData name="Xuanbo" userId="52a29cb4-095e-4b88-8e5b-abe65ecae15b" providerId="ADAL" clId="{65123C54-3A2B-497A-B4DF-AA9B011C3E82}" dt="2023-02-25T04:23:04.429" v="1070" actId="478"/>
          <ac:picMkLst>
            <pc:docMk/>
            <pc:sldMk cId="1081454568" sldId="295"/>
            <ac:picMk id="22" creationId="{61384CE6-D1FE-43B4-8F2C-36A5D94B00E2}"/>
          </ac:picMkLst>
        </pc:picChg>
        <pc:picChg chg="add mod">
          <ac:chgData name="Xuanbo" userId="52a29cb4-095e-4b88-8e5b-abe65ecae15b" providerId="ADAL" clId="{65123C54-3A2B-497A-B4DF-AA9B011C3E82}" dt="2023-02-25T04:23:04.601" v="1071"/>
          <ac:picMkLst>
            <pc:docMk/>
            <pc:sldMk cId="1081454568" sldId="295"/>
            <ac:picMk id="25" creationId="{9CB0E3FE-010A-409E-AD0F-A6932D4AA38A}"/>
          </ac:picMkLst>
        </pc:picChg>
        <pc:picChg chg="add mod">
          <ac:chgData name="Xuanbo" userId="52a29cb4-095e-4b88-8e5b-abe65ecae15b" providerId="ADAL" clId="{65123C54-3A2B-497A-B4DF-AA9B011C3E82}" dt="2023-02-25T04:23:45.234" v="1076"/>
          <ac:picMkLst>
            <pc:docMk/>
            <pc:sldMk cId="1081454568" sldId="295"/>
            <ac:picMk id="27" creationId="{4E61EC5F-40D7-4004-83C9-DA155D74D400}"/>
          </ac:picMkLst>
        </pc:picChg>
        <pc:picChg chg="del mod">
          <ac:chgData name="Xuanbo" userId="52a29cb4-095e-4b88-8e5b-abe65ecae15b" providerId="ADAL" clId="{65123C54-3A2B-497A-B4DF-AA9B011C3E82}" dt="2023-02-25T04:20:59.144" v="1056" actId="478"/>
          <ac:picMkLst>
            <pc:docMk/>
            <pc:sldMk cId="1081454568" sldId="295"/>
            <ac:picMk id="78" creationId="{634D25C3-DE1A-4D28-B302-32E26D9C41AE}"/>
          </ac:picMkLst>
        </pc:picChg>
        <pc:picChg chg="del">
          <ac:chgData name="Xuanbo" userId="52a29cb4-095e-4b88-8e5b-abe65ecae15b" providerId="ADAL" clId="{65123C54-3A2B-497A-B4DF-AA9B011C3E82}" dt="2023-02-25T04:19:09.701" v="1030" actId="478"/>
          <ac:picMkLst>
            <pc:docMk/>
            <pc:sldMk cId="1081454568" sldId="295"/>
            <ac:picMk id="80" creationId="{0E27201A-A0D9-4021-8294-F6903866D22D}"/>
          </ac:picMkLst>
        </pc:picChg>
        <pc:picChg chg="del">
          <ac:chgData name="Xuanbo" userId="52a29cb4-095e-4b88-8e5b-abe65ecae15b" providerId="ADAL" clId="{65123C54-3A2B-497A-B4DF-AA9B011C3E82}" dt="2023-02-25T04:19:15.139" v="1033" actId="21"/>
          <ac:picMkLst>
            <pc:docMk/>
            <pc:sldMk cId="1081454568" sldId="295"/>
            <ac:picMk id="82" creationId="{8FB036D2-A396-4830-B74E-7B087AEAF545}"/>
          </ac:picMkLst>
        </pc:picChg>
      </pc:sldChg>
      <pc:sldChg chg="addSp delSp modSp add mod">
        <pc:chgData name="Xuanbo" userId="52a29cb4-095e-4b88-8e5b-abe65ecae15b" providerId="ADAL" clId="{65123C54-3A2B-497A-B4DF-AA9B011C3E82}" dt="2023-02-25T04:33:25.533" v="1217" actId="20577"/>
        <pc:sldMkLst>
          <pc:docMk/>
          <pc:sldMk cId="2862118254" sldId="296"/>
        </pc:sldMkLst>
        <pc:spChg chg="mod">
          <ac:chgData name="Xuanbo" userId="52a29cb4-095e-4b88-8e5b-abe65ecae15b" providerId="ADAL" clId="{65123C54-3A2B-497A-B4DF-AA9B011C3E82}" dt="2023-02-25T04:32:53.198" v="1199" actId="14100"/>
          <ac:spMkLst>
            <pc:docMk/>
            <pc:sldMk cId="2862118254" sldId="296"/>
            <ac:spMk id="13" creationId="{89B6C010-4C63-434D-BC34-4B281E4C7CD5}"/>
          </ac:spMkLst>
        </pc:spChg>
        <pc:spChg chg="add del">
          <ac:chgData name="Xuanbo" userId="52a29cb4-095e-4b88-8e5b-abe65ecae15b" providerId="ADAL" clId="{65123C54-3A2B-497A-B4DF-AA9B011C3E82}" dt="2023-02-25T04:25:32.321" v="1131" actId="21"/>
          <ac:spMkLst>
            <pc:docMk/>
            <pc:sldMk cId="2862118254" sldId="296"/>
            <ac:spMk id="14" creationId="{6BFFE0F9-4EBB-44A5-B312-E536E8241663}"/>
          </ac:spMkLst>
        </pc:spChg>
        <pc:spChg chg="add del">
          <ac:chgData name="Xuanbo" userId="52a29cb4-095e-4b88-8e5b-abe65ecae15b" providerId="ADAL" clId="{65123C54-3A2B-497A-B4DF-AA9B011C3E82}" dt="2023-02-25T04:26:02.515" v="1136" actId="21"/>
          <ac:spMkLst>
            <pc:docMk/>
            <pc:sldMk cId="2862118254" sldId="296"/>
            <ac:spMk id="19" creationId="{B5E49AF6-05EF-4AF4-A296-7079AC8BA2B1}"/>
          </ac:spMkLst>
        </pc:spChg>
        <pc:spChg chg="add del">
          <ac:chgData name="Xuanbo" userId="52a29cb4-095e-4b88-8e5b-abe65ecae15b" providerId="ADAL" clId="{65123C54-3A2B-497A-B4DF-AA9B011C3E82}" dt="2023-02-25T04:26:02.515" v="1136" actId="21"/>
          <ac:spMkLst>
            <pc:docMk/>
            <pc:sldMk cId="2862118254" sldId="296"/>
            <ac:spMk id="20" creationId="{B4035857-B694-4F1F-83C8-CEDA74D0E417}"/>
          </ac:spMkLst>
        </pc:spChg>
        <pc:spChg chg="add mod">
          <ac:chgData name="Xuanbo" userId="52a29cb4-095e-4b88-8e5b-abe65ecae15b" providerId="ADAL" clId="{65123C54-3A2B-497A-B4DF-AA9B011C3E82}" dt="2023-02-25T04:30:56.623" v="1173" actId="1076"/>
          <ac:spMkLst>
            <pc:docMk/>
            <pc:sldMk cId="2862118254" sldId="296"/>
            <ac:spMk id="21" creationId="{F37A23D2-85CC-4170-84BF-749BE0A2524A}"/>
          </ac:spMkLst>
        </pc:spChg>
        <pc:spChg chg="add mod">
          <ac:chgData name="Xuanbo" userId="52a29cb4-095e-4b88-8e5b-abe65ecae15b" providerId="ADAL" clId="{65123C54-3A2B-497A-B4DF-AA9B011C3E82}" dt="2023-02-25T04:31:03.265" v="1174" actId="14100"/>
          <ac:spMkLst>
            <pc:docMk/>
            <pc:sldMk cId="2862118254" sldId="296"/>
            <ac:spMk id="22" creationId="{7BA63EB0-35B6-4BAA-9BA5-0B77039E7093}"/>
          </ac:spMkLst>
        </pc:spChg>
        <pc:spChg chg="add mod">
          <ac:chgData name="Xuanbo" userId="52a29cb4-095e-4b88-8e5b-abe65ecae15b" providerId="ADAL" clId="{65123C54-3A2B-497A-B4DF-AA9B011C3E82}" dt="2023-02-25T04:31:28.782" v="1184" actId="1076"/>
          <ac:spMkLst>
            <pc:docMk/>
            <pc:sldMk cId="2862118254" sldId="296"/>
            <ac:spMk id="23" creationId="{EE729414-BE0F-4D1B-86A7-10CF9D6E10CF}"/>
          </ac:spMkLst>
        </pc:spChg>
        <pc:spChg chg="add mod">
          <ac:chgData name="Xuanbo" userId="52a29cb4-095e-4b88-8e5b-abe65ecae15b" providerId="ADAL" clId="{65123C54-3A2B-497A-B4DF-AA9B011C3E82}" dt="2023-02-25T04:32:42.507" v="1192"/>
          <ac:spMkLst>
            <pc:docMk/>
            <pc:sldMk cId="2862118254" sldId="296"/>
            <ac:spMk id="24" creationId="{4756E75C-3F7D-4E86-A5CD-44E11F064289}"/>
          </ac:spMkLst>
        </pc:spChg>
        <pc:spChg chg="add mod">
          <ac:chgData name="Xuanbo" userId="52a29cb4-095e-4b88-8e5b-abe65ecae15b" providerId="ADAL" clId="{65123C54-3A2B-497A-B4DF-AA9B011C3E82}" dt="2023-02-25T04:33:25.533" v="1217" actId="20577"/>
          <ac:spMkLst>
            <pc:docMk/>
            <pc:sldMk cId="2862118254" sldId="296"/>
            <ac:spMk id="26" creationId="{98DE90F8-9536-4DCF-BECB-C93AF0F58C0B}"/>
          </ac:spMkLst>
        </pc:spChg>
        <pc:picChg chg="add mod">
          <ac:chgData name="Xuanbo" userId="52a29cb4-095e-4b88-8e5b-abe65ecae15b" providerId="ADAL" clId="{65123C54-3A2B-497A-B4DF-AA9B011C3E82}" dt="2023-02-25T04:30:34.495" v="1167" actId="14100"/>
          <ac:picMkLst>
            <pc:docMk/>
            <pc:sldMk cId="2862118254" sldId="296"/>
            <ac:picMk id="3" creationId="{A1DE8A40-1335-4986-96C2-273200FA1E31}"/>
          </ac:picMkLst>
        </pc:picChg>
        <pc:picChg chg="add del">
          <ac:chgData name="Xuanbo" userId="52a29cb4-095e-4b88-8e5b-abe65ecae15b" providerId="ADAL" clId="{65123C54-3A2B-497A-B4DF-AA9B011C3E82}" dt="2023-02-25T04:25:30.152" v="1130" actId="21"/>
          <ac:picMkLst>
            <pc:docMk/>
            <pc:sldMk cId="2862118254" sldId="296"/>
            <ac:picMk id="4" creationId="{12EF8411-073A-49F0-847E-4616508BA855}"/>
          </ac:picMkLst>
        </pc:picChg>
        <pc:picChg chg="add mod">
          <ac:chgData name="Xuanbo" userId="52a29cb4-095e-4b88-8e5b-abe65ecae15b" providerId="ADAL" clId="{65123C54-3A2B-497A-B4DF-AA9B011C3E82}" dt="2023-02-25T04:30:34.495" v="1167" actId="14100"/>
          <ac:picMkLst>
            <pc:docMk/>
            <pc:sldMk cId="2862118254" sldId="296"/>
            <ac:picMk id="6" creationId="{E759D94C-AC87-463F-95DE-5895A542E7E6}"/>
          </ac:picMkLst>
        </pc:picChg>
        <pc:picChg chg="add del">
          <ac:chgData name="Xuanbo" userId="52a29cb4-095e-4b88-8e5b-abe65ecae15b" providerId="ADAL" clId="{65123C54-3A2B-497A-B4DF-AA9B011C3E82}" dt="2023-02-25T04:25:30.152" v="1130" actId="21"/>
          <ac:picMkLst>
            <pc:docMk/>
            <pc:sldMk cId="2862118254" sldId="296"/>
            <ac:picMk id="7" creationId="{04066FF0-4C74-4E27-ACFC-2FE7CB320000}"/>
          </ac:picMkLst>
        </pc:picChg>
        <pc:picChg chg="add mod">
          <ac:chgData name="Xuanbo" userId="52a29cb4-095e-4b88-8e5b-abe65ecae15b" providerId="ADAL" clId="{65123C54-3A2B-497A-B4DF-AA9B011C3E82}" dt="2023-02-25T04:31:07.789" v="1176" actId="1076"/>
          <ac:picMkLst>
            <pc:docMk/>
            <pc:sldMk cId="2862118254" sldId="296"/>
            <ac:picMk id="9" creationId="{ED4EC988-BDF3-4B01-B35D-F13B1D99BEE7}"/>
          </ac:picMkLst>
        </pc:picChg>
        <pc:picChg chg="add mod">
          <ac:chgData name="Xuanbo" userId="52a29cb4-095e-4b88-8e5b-abe65ecae15b" providerId="ADAL" clId="{65123C54-3A2B-497A-B4DF-AA9B011C3E82}" dt="2023-02-25T04:31:07.789" v="1176" actId="1076"/>
          <ac:picMkLst>
            <pc:docMk/>
            <pc:sldMk cId="2862118254" sldId="296"/>
            <ac:picMk id="11" creationId="{183BCE98-8C48-47D3-983C-F3E5F05B48A0}"/>
          </ac:picMkLst>
        </pc:picChg>
        <pc:picChg chg="add mod">
          <ac:chgData name="Xuanbo" userId="52a29cb4-095e-4b88-8e5b-abe65ecae15b" providerId="ADAL" clId="{65123C54-3A2B-497A-B4DF-AA9B011C3E82}" dt="2023-02-25T04:30:34.495" v="1167" actId="14100"/>
          <ac:picMkLst>
            <pc:docMk/>
            <pc:sldMk cId="2862118254" sldId="296"/>
            <ac:picMk id="15" creationId="{D289B522-6C74-4B68-90F7-FAAE7613ABE1}"/>
          </ac:picMkLst>
        </pc:picChg>
      </pc:sldChg>
      <pc:sldChg chg="addSp delSp modSp new mod">
        <pc:chgData name="Xuanbo" userId="52a29cb4-095e-4b88-8e5b-abe65ecae15b" providerId="ADAL" clId="{65123C54-3A2B-497A-B4DF-AA9B011C3E82}" dt="2023-02-25T04:38:23.932" v="1279" actId="21"/>
        <pc:sldMkLst>
          <pc:docMk/>
          <pc:sldMk cId="1106058793" sldId="297"/>
        </pc:sldMkLst>
        <pc:spChg chg="del">
          <ac:chgData name="Xuanbo" userId="52a29cb4-095e-4b88-8e5b-abe65ecae15b" providerId="ADAL" clId="{65123C54-3A2B-497A-B4DF-AA9B011C3E82}" dt="2023-02-25T04:35:48.531" v="1222" actId="21"/>
          <ac:spMkLst>
            <pc:docMk/>
            <pc:sldMk cId="1106058793" sldId="297"/>
            <ac:spMk id="2" creationId="{4F946436-01D1-4ADB-A154-6ADC03D8B1D2}"/>
          </ac:spMkLst>
        </pc:spChg>
        <pc:spChg chg="del">
          <ac:chgData name="Xuanbo" userId="52a29cb4-095e-4b88-8e5b-abe65ecae15b" providerId="ADAL" clId="{65123C54-3A2B-497A-B4DF-AA9B011C3E82}" dt="2023-02-25T04:35:48.531" v="1222" actId="21"/>
          <ac:spMkLst>
            <pc:docMk/>
            <pc:sldMk cId="1106058793" sldId="297"/>
            <ac:spMk id="3" creationId="{71948CE8-B773-4B7B-A1AF-A90B85C3D9A3}"/>
          </ac:spMkLst>
        </pc:spChg>
        <pc:spChg chg="add mod">
          <ac:chgData name="Xuanbo" userId="52a29cb4-095e-4b88-8e5b-abe65ecae15b" providerId="ADAL" clId="{65123C54-3A2B-497A-B4DF-AA9B011C3E82}" dt="2023-02-25T04:36:03.167" v="1239" actId="21"/>
          <ac:spMkLst>
            <pc:docMk/>
            <pc:sldMk cId="1106058793" sldId="297"/>
            <ac:spMk id="8" creationId="{D0BDE7D5-95A2-4EB2-AE5B-A491BEFE5C1F}"/>
          </ac:spMkLst>
        </pc:spChg>
        <pc:spChg chg="add mod">
          <ac:chgData name="Xuanbo" userId="52a29cb4-095e-4b88-8e5b-abe65ecae15b" providerId="ADAL" clId="{65123C54-3A2B-497A-B4DF-AA9B011C3E82}" dt="2023-02-25T04:38:23.932" v="1279" actId="21"/>
          <ac:spMkLst>
            <pc:docMk/>
            <pc:sldMk cId="1106058793" sldId="297"/>
            <ac:spMk id="11" creationId="{2D62B4E5-7F6C-4698-9AC4-5CEC9E5B999F}"/>
          </ac:spMkLst>
        </pc:spChg>
        <pc:picChg chg="add del">
          <ac:chgData name="Xuanbo" userId="52a29cb4-095e-4b88-8e5b-abe65ecae15b" providerId="ADAL" clId="{65123C54-3A2B-497A-B4DF-AA9B011C3E82}" dt="2023-02-25T04:35:43.609" v="1220" actId="22"/>
          <ac:picMkLst>
            <pc:docMk/>
            <pc:sldMk cId="1106058793" sldId="297"/>
            <ac:picMk id="5" creationId="{F0D8A0CB-4B3E-4DB5-8A61-9BEDC61DD4BA}"/>
          </ac:picMkLst>
        </pc:picChg>
        <pc:picChg chg="add mod">
          <ac:chgData name="Xuanbo" userId="52a29cb4-095e-4b88-8e5b-abe65ecae15b" providerId="ADAL" clId="{65123C54-3A2B-497A-B4DF-AA9B011C3E82}" dt="2023-02-25T04:37:18.075" v="1243" actId="1076"/>
          <ac:picMkLst>
            <pc:docMk/>
            <pc:sldMk cId="1106058793" sldId="297"/>
            <ac:picMk id="7" creationId="{9B398B61-B7BF-4534-BF56-F3C7DB0F2C37}"/>
          </ac:picMkLst>
        </pc:picChg>
        <pc:picChg chg="add mod">
          <ac:chgData name="Xuanbo" userId="52a29cb4-095e-4b88-8e5b-abe65ecae15b" providerId="ADAL" clId="{65123C54-3A2B-497A-B4DF-AA9B011C3E82}" dt="2023-02-25T04:38:00.229" v="1248" actId="1076"/>
          <ac:picMkLst>
            <pc:docMk/>
            <pc:sldMk cId="1106058793" sldId="297"/>
            <ac:picMk id="10" creationId="{18D6A8AA-8DDB-470A-ABC5-DAF7D63A3F76}"/>
          </ac:picMkLst>
        </pc:picChg>
      </pc:sldChg>
      <pc:sldChg chg="addSp delSp modSp new del">
        <pc:chgData name="Xuanbo" userId="52a29cb4-095e-4b88-8e5b-abe65ecae15b" providerId="ADAL" clId="{65123C54-3A2B-497A-B4DF-AA9B011C3E82}" dt="2023-02-25T04:44:21.726" v="1369" actId="2696"/>
        <pc:sldMkLst>
          <pc:docMk/>
          <pc:sldMk cId="4237585773" sldId="298"/>
        </pc:sldMkLst>
        <pc:spChg chg="add del mod">
          <ac:chgData name="Xuanbo" userId="52a29cb4-095e-4b88-8e5b-abe65ecae15b" providerId="ADAL" clId="{65123C54-3A2B-497A-B4DF-AA9B011C3E82}" dt="2023-02-25T04:44:17.726" v="1367"/>
          <ac:spMkLst>
            <pc:docMk/>
            <pc:sldMk cId="4237585773" sldId="298"/>
            <ac:spMk id="4" creationId="{7FC547B7-2A6B-469F-9718-B9E7CBC9E427}"/>
          </ac:spMkLst>
        </pc:spChg>
      </pc:sldChg>
      <pc:sldChg chg="addSp delSp modSp add mod">
        <pc:chgData name="Xuanbo" userId="52a29cb4-095e-4b88-8e5b-abe65ecae15b" providerId="ADAL" clId="{65123C54-3A2B-497A-B4DF-AA9B011C3E82}" dt="2023-02-25T05:19:56.426" v="2150"/>
        <pc:sldMkLst>
          <pc:docMk/>
          <pc:sldMk cId="3869227129" sldId="299"/>
        </pc:sldMkLst>
        <pc:spChg chg="mod">
          <ac:chgData name="Xuanbo" userId="52a29cb4-095e-4b88-8e5b-abe65ecae15b" providerId="ADAL" clId="{65123C54-3A2B-497A-B4DF-AA9B011C3E82}" dt="2023-02-25T05:19:22.468" v="2129" actId="114"/>
          <ac:spMkLst>
            <pc:docMk/>
            <pc:sldMk cId="3869227129" sldId="299"/>
            <ac:spMk id="20" creationId="{BEDCF0EB-E319-4B3D-B5AE-F1D16BA4F322}"/>
          </ac:spMkLst>
        </pc:spChg>
        <pc:spChg chg="del mod">
          <ac:chgData name="Xuanbo" userId="52a29cb4-095e-4b88-8e5b-abe65ecae15b" providerId="ADAL" clId="{65123C54-3A2B-497A-B4DF-AA9B011C3E82}" dt="2023-02-25T04:46:25.686" v="1431" actId="478"/>
          <ac:spMkLst>
            <pc:docMk/>
            <pc:sldMk cId="3869227129" sldId="299"/>
            <ac:spMk id="25" creationId="{F26C7A7A-8282-4013-8264-2112BA75689E}"/>
          </ac:spMkLst>
        </pc:spChg>
        <pc:spChg chg="add mod">
          <ac:chgData name="Xuanbo" userId="52a29cb4-095e-4b88-8e5b-abe65ecae15b" providerId="ADAL" clId="{65123C54-3A2B-497A-B4DF-AA9B011C3E82}" dt="2023-02-25T04:46:25.983" v="1432"/>
          <ac:spMkLst>
            <pc:docMk/>
            <pc:sldMk cId="3869227129" sldId="299"/>
            <ac:spMk id="26" creationId="{7D461739-8036-4163-AA27-046AE937F0BC}"/>
          </ac:spMkLst>
        </pc:spChg>
        <pc:spChg chg="del">
          <ac:chgData name="Xuanbo" userId="52a29cb4-095e-4b88-8e5b-abe65ecae15b" providerId="ADAL" clId="{65123C54-3A2B-497A-B4DF-AA9B011C3E82}" dt="2023-02-25T05:19:26.015" v="2130" actId="21"/>
          <ac:spMkLst>
            <pc:docMk/>
            <pc:sldMk cId="3869227129" sldId="299"/>
            <ac:spMk id="27" creationId="{271118DB-4173-44AE-A843-B48C60D553B2}"/>
          </ac:spMkLst>
        </pc:spChg>
        <pc:spChg chg="mod">
          <ac:chgData name="Xuanbo" userId="52a29cb4-095e-4b88-8e5b-abe65ecae15b" providerId="ADAL" clId="{65123C54-3A2B-497A-B4DF-AA9B011C3E82}" dt="2023-02-25T04:46:29.546" v="1433" actId="20577"/>
          <ac:spMkLst>
            <pc:docMk/>
            <pc:sldMk cId="3869227129" sldId="299"/>
            <ac:spMk id="28" creationId="{2204C10A-A4E7-45B7-B1D0-8E18028C008C}"/>
          </ac:spMkLst>
        </pc:spChg>
        <pc:spChg chg="add mod">
          <ac:chgData name="Xuanbo" userId="52a29cb4-095e-4b88-8e5b-abe65ecae15b" providerId="ADAL" clId="{65123C54-3A2B-497A-B4DF-AA9B011C3E82}" dt="2023-02-25T05:19:56.426" v="2150"/>
          <ac:spMkLst>
            <pc:docMk/>
            <pc:sldMk cId="3869227129" sldId="299"/>
            <ac:spMk id="29" creationId="{9D608222-7640-4B40-A159-99BAEA504474}"/>
          </ac:spMkLst>
        </pc:spChg>
      </pc:sldChg>
      <pc:sldChg chg="addSp delSp modSp add del mod">
        <pc:chgData name="Xuanbo" userId="52a29cb4-095e-4b88-8e5b-abe65ecae15b" providerId="ADAL" clId="{65123C54-3A2B-497A-B4DF-AA9B011C3E82}" dt="2023-02-25T04:57:04.947" v="1570" actId="47"/>
        <pc:sldMkLst>
          <pc:docMk/>
          <pc:sldMk cId="4046456404" sldId="300"/>
        </pc:sldMkLst>
        <pc:spChg chg="mod">
          <ac:chgData name="Xuanbo" userId="52a29cb4-095e-4b88-8e5b-abe65ecae15b" providerId="ADAL" clId="{65123C54-3A2B-497A-B4DF-AA9B011C3E82}" dt="2023-02-25T04:48:34.326" v="1491"/>
          <ac:spMkLst>
            <pc:docMk/>
            <pc:sldMk cId="4046456404" sldId="300"/>
            <ac:spMk id="7" creationId="{7D6C4428-B079-4976-BC75-D390EBA39177}"/>
          </ac:spMkLst>
        </pc:spChg>
        <pc:spChg chg="add mod">
          <ac:chgData name="Xuanbo" userId="52a29cb4-095e-4b88-8e5b-abe65ecae15b" providerId="ADAL" clId="{65123C54-3A2B-497A-B4DF-AA9B011C3E82}" dt="2023-02-25T04:52:16.451" v="1511" actId="21"/>
          <ac:spMkLst>
            <pc:docMk/>
            <pc:sldMk cId="4046456404" sldId="300"/>
            <ac:spMk id="8" creationId="{D410A7A3-3199-4419-B0FF-72408280C1F4}"/>
          </ac:spMkLst>
        </pc:spChg>
        <pc:spChg chg="add mod">
          <ac:chgData name="Xuanbo" userId="52a29cb4-095e-4b88-8e5b-abe65ecae15b" providerId="ADAL" clId="{65123C54-3A2B-497A-B4DF-AA9B011C3E82}" dt="2023-02-25T04:53:37.299" v="1530" actId="1076"/>
          <ac:spMkLst>
            <pc:docMk/>
            <pc:sldMk cId="4046456404" sldId="300"/>
            <ac:spMk id="9" creationId="{1EE14B33-DD0D-49A9-B765-35C60DD4D997}"/>
          </ac:spMkLst>
        </pc:spChg>
        <pc:spChg chg="add mod">
          <ac:chgData name="Xuanbo" userId="52a29cb4-095e-4b88-8e5b-abe65ecae15b" providerId="ADAL" clId="{65123C54-3A2B-497A-B4DF-AA9B011C3E82}" dt="2023-02-25T04:53:37.299" v="1530" actId="1076"/>
          <ac:spMkLst>
            <pc:docMk/>
            <pc:sldMk cId="4046456404" sldId="300"/>
            <ac:spMk id="10" creationId="{387660EF-B3E0-4459-8CB5-D6165BB6370E}"/>
          </ac:spMkLst>
        </pc:spChg>
        <pc:picChg chg="del">
          <ac:chgData name="Xuanbo" userId="52a29cb4-095e-4b88-8e5b-abe65ecae15b" providerId="ADAL" clId="{65123C54-3A2B-497A-B4DF-AA9B011C3E82}" dt="2023-02-25T04:48:39.504" v="1492" actId="21"/>
          <ac:picMkLst>
            <pc:docMk/>
            <pc:sldMk cId="4046456404" sldId="300"/>
            <ac:picMk id="3" creationId="{45221502-6D49-4207-94E1-3996F73B76E6}"/>
          </ac:picMkLst>
        </pc:picChg>
        <pc:picChg chg="add mod">
          <ac:chgData name="Xuanbo" userId="52a29cb4-095e-4b88-8e5b-abe65ecae15b" providerId="ADAL" clId="{65123C54-3A2B-497A-B4DF-AA9B011C3E82}" dt="2023-02-25T04:53:37.299" v="1530" actId="1076"/>
          <ac:picMkLst>
            <pc:docMk/>
            <pc:sldMk cId="4046456404" sldId="300"/>
            <ac:picMk id="4" creationId="{A807ACEB-CFF3-4933-84C3-614C12A703D3}"/>
          </ac:picMkLst>
        </pc:picChg>
        <pc:picChg chg="add mod">
          <ac:chgData name="Xuanbo" userId="52a29cb4-095e-4b88-8e5b-abe65ecae15b" providerId="ADAL" clId="{65123C54-3A2B-497A-B4DF-AA9B011C3E82}" dt="2023-02-25T04:53:37.299" v="1530" actId="1076"/>
          <ac:picMkLst>
            <pc:docMk/>
            <pc:sldMk cId="4046456404" sldId="300"/>
            <ac:picMk id="6" creationId="{8FD44866-D878-40EE-BD91-1C843087EA77}"/>
          </ac:picMkLst>
        </pc:picChg>
        <pc:picChg chg="add del mod">
          <ac:chgData name="Xuanbo" userId="52a29cb4-095e-4b88-8e5b-abe65ecae15b" providerId="ADAL" clId="{65123C54-3A2B-497A-B4DF-AA9B011C3E82}" dt="2023-02-25T04:53:46.733" v="1534"/>
          <ac:picMkLst>
            <pc:docMk/>
            <pc:sldMk cId="4046456404" sldId="300"/>
            <ac:picMk id="12" creationId="{619FD571-73DE-4CD3-927A-6D515738E71D}"/>
          </ac:picMkLst>
        </pc:picChg>
        <pc:picChg chg="add del mod">
          <ac:chgData name="Xuanbo" userId="52a29cb4-095e-4b88-8e5b-abe65ecae15b" providerId="ADAL" clId="{65123C54-3A2B-497A-B4DF-AA9B011C3E82}" dt="2023-02-25T04:53:46.733" v="1534"/>
          <ac:picMkLst>
            <pc:docMk/>
            <pc:sldMk cId="4046456404" sldId="300"/>
            <ac:picMk id="14" creationId="{7E1AAB8E-1E06-4403-A03C-F43268B7BCB2}"/>
          </ac:picMkLst>
        </pc:picChg>
        <pc:picChg chg="add mod">
          <ac:chgData name="Xuanbo" userId="52a29cb4-095e-4b88-8e5b-abe65ecae15b" providerId="ADAL" clId="{65123C54-3A2B-497A-B4DF-AA9B011C3E82}" dt="2023-02-25T04:54:46.561" v="1558" actId="1076"/>
          <ac:picMkLst>
            <pc:docMk/>
            <pc:sldMk cId="4046456404" sldId="300"/>
            <ac:picMk id="16" creationId="{DA71229E-F94D-407E-BE0D-C9E3DB91A13B}"/>
          </ac:picMkLst>
        </pc:picChg>
        <pc:picChg chg="add del mod">
          <ac:chgData name="Xuanbo" userId="52a29cb4-095e-4b88-8e5b-abe65ecae15b" providerId="ADAL" clId="{65123C54-3A2B-497A-B4DF-AA9B011C3E82}" dt="2023-02-25T04:54:49.358" v="1559" actId="1076"/>
          <ac:picMkLst>
            <pc:docMk/>
            <pc:sldMk cId="4046456404" sldId="300"/>
            <ac:picMk id="18" creationId="{548A7CA0-F2C1-482C-B3D0-20339669EEB3}"/>
          </ac:picMkLst>
        </pc:picChg>
        <pc:picChg chg="add del mod">
          <ac:chgData name="Xuanbo" userId="52a29cb4-095e-4b88-8e5b-abe65ecae15b" providerId="ADAL" clId="{65123C54-3A2B-497A-B4DF-AA9B011C3E82}" dt="2023-02-25T04:54:27.184" v="1547" actId="21"/>
          <ac:picMkLst>
            <pc:docMk/>
            <pc:sldMk cId="4046456404" sldId="300"/>
            <ac:picMk id="20" creationId="{EE2D4D55-52C6-4F9E-9F40-BD4CD5B55CF1}"/>
          </ac:picMkLst>
        </pc:picChg>
      </pc:sldChg>
      <pc:sldChg chg="addSp delSp modSp add del mod">
        <pc:chgData name="Xuanbo" userId="52a29cb4-095e-4b88-8e5b-abe65ecae15b" providerId="ADAL" clId="{65123C54-3A2B-497A-B4DF-AA9B011C3E82}" dt="2023-02-25T05:32:08.609" v="2327" actId="2696"/>
        <pc:sldMkLst>
          <pc:docMk/>
          <pc:sldMk cId="2825314848" sldId="301"/>
        </pc:sldMkLst>
        <pc:spChg chg="mod">
          <ac:chgData name="Xuanbo" userId="52a29cb4-095e-4b88-8e5b-abe65ecae15b" providerId="ADAL" clId="{65123C54-3A2B-497A-B4DF-AA9B011C3E82}" dt="2023-02-25T04:57:10.510" v="1572" actId="1076"/>
          <ac:spMkLst>
            <pc:docMk/>
            <pc:sldMk cId="2825314848" sldId="301"/>
            <ac:spMk id="8" creationId="{D410A7A3-3199-4419-B0FF-72408280C1F4}"/>
          </ac:spMkLst>
        </pc:spChg>
        <pc:spChg chg="mod">
          <ac:chgData name="Xuanbo" userId="52a29cb4-095e-4b88-8e5b-abe65ecae15b" providerId="ADAL" clId="{65123C54-3A2B-497A-B4DF-AA9B011C3E82}" dt="2023-02-25T04:58:25.731" v="1590" actId="164"/>
          <ac:spMkLst>
            <pc:docMk/>
            <pc:sldMk cId="2825314848" sldId="301"/>
            <ac:spMk id="9" creationId="{1EE14B33-DD0D-49A9-B765-35C60DD4D997}"/>
          </ac:spMkLst>
        </pc:spChg>
        <pc:spChg chg="mod">
          <ac:chgData name="Xuanbo" userId="52a29cb4-095e-4b88-8e5b-abe65ecae15b" providerId="ADAL" clId="{65123C54-3A2B-497A-B4DF-AA9B011C3E82}" dt="2023-02-25T04:58:25.731" v="1590" actId="164"/>
          <ac:spMkLst>
            <pc:docMk/>
            <pc:sldMk cId="2825314848" sldId="301"/>
            <ac:spMk id="10" creationId="{387660EF-B3E0-4459-8CB5-D6165BB6370E}"/>
          </ac:spMkLst>
        </pc:spChg>
        <pc:grpChg chg="add mod">
          <ac:chgData name="Xuanbo" userId="52a29cb4-095e-4b88-8e5b-abe65ecae15b" providerId="ADAL" clId="{65123C54-3A2B-497A-B4DF-AA9B011C3E82}" dt="2023-02-25T04:58:29.043" v="1592" actId="1076"/>
          <ac:grpSpMkLst>
            <pc:docMk/>
            <pc:sldMk cId="2825314848" sldId="301"/>
            <ac:grpSpMk id="2" creationId="{78A1AA11-68D9-4DB3-910D-084A6A345DFF}"/>
          </ac:grpSpMkLst>
        </pc:grpChg>
        <pc:picChg chg="mod">
          <ac:chgData name="Xuanbo" userId="52a29cb4-095e-4b88-8e5b-abe65ecae15b" providerId="ADAL" clId="{65123C54-3A2B-497A-B4DF-AA9B011C3E82}" dt="2023-02-25T04:58:25.731" v="1590" actId="164"/>
          <ac:picMkLst>
            <pc:docMk/>
            <pc:sldMk cId="2825314848" sldId="301"/>
            <ac:picMk id="4" creationId="{A807ACEB-CFF3-4933-84C3-614C12A703D3}"/>
          </ac:picMkLst>
        </pc:picChg>
        <pc:picChg chg="mod">
          <ac:chgData name="Xuanbo" userId="52a29cb4-095e-4b88-8e5b-abe65ecae15b" providerId="ADAL" clId="{65123C54-3A2B-497A-B4DF-AA9B011C3E82}" dt="2023-02-25T04:58:25.731" v="1590" actId="164"/>
          <ac:picMkLst>
            <pc:docMk/>
            <pc:sldMk cId="2825314848" sldId="301"/>
            <ac:picMk id="6" creationId="{8FD44866-D878-40EE-BD91-1C843087EA77}"/>
          </ac:picMkLst>
        </pc:picChg>
        <pc:picChg chg="add del">
          <ac:chgData name="Xuanbo" userId="52a29cb4-095e-4b88-8e5b-abe65ecae15b" providerId="ADAL" clId="{65123C54-3A2B-497A-B4DF-AA9B011C3E82}" dt="2023-02-25T04:58:01.725" v="1581" actId="21"/>
          <ac:picMkLst>
            <pc:docMk/>
            <pc:sldMk cId="2825314848" sldId="301"/>
            <ac:picMk id="16" creationId="{DA71229E-F94D-407E-BE0D-C9E3DB91A13B}"/>
          </ac:picMkLst>
        </pc:picChg>
        <pc:picChg chg="add del mod">
          <ac:chgData name="Xuanbo" userId="52a29cb4-095e-4b88-8e5b-abe65ecae15b" providerId="ADAL" clId="{65123C54-3A2B-497A-B4DF-AA9B011C3E82}" dt="2023-02-25T04:58:01.225" v="1580" actId="21"/>
          <ac:picMkLst>
            <pc:docMk/>
            <pc:sldMk cId="2825314848" sldId="301"/>
            <ac:picMk id="18" creationId="{548A7CA0-F2C1-482C-B3D0-20339669EEB3}"/>
          </ac:picMkLst>
        </pc:picChg>
      </pc:sldChg>
      <pc:sldChg chg="addSp delSp modSp add mod">
        <pc:chgData name="Xuanbo" userId="52a29cb4-095e-4b88-8e5b-abe65ecae15b" providerId="ADAL" clId="{65123C54-3A2B-497A-B4DF-AA9B011C3E82}" dt="2023-02-25T05:32:33.534" v="2348" actId="20577"/>
        <pc:sldMkLst>
          <pc:docMk/>
          <pc:sldMk cId="1652304468" sldId="302"/>
        </pc:sldMkLst>
        <pc:spChg chg="mod">
          <ac:chgData name="Xuanbo" userId="52a29cb4-095e-4b88-8e5b-abe65ecae15b" providerId="ADAL" clId="{65123C54-3A2B-497A-B4DF-AA9B011C3E82}" dt="2023-02-25T05:32:33.534" v="2348" actId="20577"/>
          <ac:spMkLst>
            <pc:docMk/>
            <pc:sldMk cId="1652304468" sldId="302"/>
            <ac:spMk id="7" creationId="{7D6C4428-B079-4976-BC75-D390EBA39177}"/>
          </ac:spMkLst>
        </pc:spChg>
        <pc:spChg chg="mod">
          <ac:chgData name="Xuanbo" userId="52a29cb4-095e-4b88-8e5b-abe65ecae15b" providerId="ADAL" clId="{65123C54-3A2B-497A-B4DF-AA9B011C3E82}" dt="2023-02-25T05:31:12.671" v="2319" actId="21"/>
          <ac:spMkLst>
            <pc:docMk/>
            <pc:sldMk cId="1652304468" sldId="302"/>
            <ac:spMk id="8" creationId="{D410A7A3-3199-4419-B0FF-72408280C1F4}"/>
          </ac:spMkLst>
        </pc:spChg>
        <pc:spChg chg="mod topLvl">
          <ac:chgData name="Xuanbo" userId="52a29cb4-095e-4b88-8e5b-abe65ecae15b" providerId="ADAL" clId="{65123C54-3A2B-497A-B4DF-AA9B011C3E82}" dt="2023-02-25T05:27:37.332" v="2277" actId="1035"/>
          <ac:spMkLst>
            <pc:docMk/>
            <pc:sldMk cId="1652304468" sldId="302"/>
            <ac:spMk id="9" creationId="{1EE14B33-DD0D-49A9-B765-35C60DD4D997}"/>
          </ac:spMkLst>
        </pc:spChg>
        <pc:spChg chg="mod topLvl">
          <ac:chgData name="Xuanbo" userId="52a29cb4-095e-4b88-8e5b-abe65ecae15b" providerId="ADAL" clId="{65123C54-3A2B-497A-B4DF-AA9B011C3E82}" dt="2023-02-25T05:27:51.894" v="2288" actId="1035"/>
          <ac:spMkLst>
            <pc:docMk/>
            <pc:sldMk cId="1652304468" sldId="302"/>
            <ac:spMk id="10" creationId="{387660EF-B3E0-4459-8CB5-D6165BB6370E}"/>
          </ac:spMkLst>
        </pc:spChg>
        <pc:spChg chg="add mod">
          <ac:chgData name="Xuanbo" userId="52a29cb4-095e-4b88-8e5b-abe65ecae15b" providerId="ADAL" clId="{65123C54-3A2B-497A-B4DF-AA9B011C3E82}" dt="2023-02-25T05:26:22.520" v="2262" actId="164"/>
          <ac:spMkLst>
            <pc:docMk/>
            <pc:sldMk cId="1652304468" sldId="302"/>
            <ac:spMk id="15" creationId="{E845C7BB-42E1-42F5-A626-7C2C8A385F14}"/>
          </ac:spMkLst>
        </pc:spChg>
        <pc:spChg chg="add mod">
          <ac:chgData name="Xuanbo" userId="52a29cb4-095e-4b88-8e5b-abe65ecae15b" providerId="ADAL" clId="{65123C54-3A2B-497A-B4DF-AA9B011C3E82}" dt="2023-02-25T05:26:22.520" v="2262" actId="164"/>
          <ac:spMkLst>
            <pc:docMk/>
            <pc:sldMk cId="1652304468" sldId="302"/>
            <ac:spMk id="16" creationId="{23E3D580-9066-44CD-861E-2344E6A4B18D}"/>
          </ac:spMkLst>
        </pc:spChg>
        <pc:spChg chg="add mod">
          <ac:chgData name="Xuanbo" userId="52a29cb4-095e-4b88-8e5b-abe65ecae15b" providerId="ADAL" clId="{65123C54-3A2B-497A-B4DF-AA9B011C3E82}" dt="2023-02-25T05:26:22.520" v="2262" actId="164"/>
          <ac:spMkLst>
            <pc:docMk/>
            <pc:sldMk cId="1652304468" sldId="302"/>
            <ac:spMk id="17" creationId="{078C1AFB-4F54-4FD8-9A10-AE411D388787}"/>
          </ac:spMkLst>
        </pc:spChg>
        <pc:spChg chg="add mod">
          <ac:chgData name="Xuanbo" userId="52a29cb4-095e-4b88-8e5b-abe65ecae15b" providerId="ADAL" clId="{65123C54-3A2B-497A-B4DF-AA9B011C3E82}" dt="2023-02-25T05:25:37.309" v="2251" actId="571"/>
          <ac:spMkLst>
            <pc:docMk/>
            <pc:sldMk cId="1652304468" sldId="302"/>
            <ac:spMk id="20" creationId="{B8C15A01-AD7D-4EF3-A204-A0394ECBF97D}"/>
          </ac:spMkLst>
        </pc:spChg>
        <pc:spChg chg="add mod">
          <ac:chgData name="Xuanbo" userId="52a29cb4-095e-4b88-8e5b-abe65ecae15b" providerId="ADAL" clId="{65123C54-3A2B-497A-B4DF-AA9B011C3E82}" dt="2023-02-25T05:25:37.309" v="2251" actId="571"/>
          <ac:spMkLst>
            <pc:docMk/>
            <pc:sldMk cId="1652304468" sldId="302"/>
            <ac:spMk id="21" creationId="{5E8EA6E8-D0E5-4C97-A6F0-CFAF5CE38289}"/>
          </ac:spMkLst>
        </pc:spChg>
        <pc:spChg chg="add mod">
          <ac:chgData name="Xuanbo" userId="52a29cb4-095e-4b88-8e5b-abe65ecae15b" providerId="ADAL" clId="{65123C54-3A2B-497A-B4DF-AA9B011C3E82}" dt="2023-02-25T05:25:37.309" v="2251" actId="571"/>
          <ac:spMkLst>
            <pc:docMk/>
            <pc:sldMk cId="1652304468" sldId="302"/>
            <ac:spMk id="22" creationId="{EC2B2BA7-591F-415E-860F-16B4F1758581}"/>
          </ac:spMkLst>
        </pc:spChg>
        <pc:spChg chg="add mod">
          <ac:chgData name="Xuanbo" userId="52a29cb4-095e-4b88-8e5b-abe65ecae15b" providerId="ADAL" clId="{65123C54-3A2B-497A-B4DF-AA9B011C3E82}" dt="2023-02-25T05:25:40.400" v="2253" actId="571"/>
          <ac:spMkLst>
            <pc:docMk/>
            <pc:sldMk cId="1652304468" sldId="302"/>
            <ac:spMk id="24" creationId="{BD003F89-79DD-4A6F-96EB-3BB19075380E}"/>
          </ac:spMkLst>
        </pc:spChg>
        <pc:spChg chg="add mod">
          <ac:chgData name="Xuanbo" userId="52a29cb4-095e-4b88-8e5b-abe65ecae15b" providerId="ADAL" clId="{65123C54-3A2B-497A-B4DF-AA9B011C3E82}" dt="2023-02-25T05:25:40.400" v="2253" actId="571"/>
          <ac:spMkLst>
            <pc:docMk/>
            <pc:sldMk cId="1652304468" sldId="302"/>
            <ac:spMk id="25" creationId="{3F2795AA-FB36-411B-A1A7-4F69EA9FBB1C}"/>
          </ac:spMkLst>
        </pc:spChg>
        <pc:spChg chg="add mod">
          <ac:chgData name="Xuanbo" userId="52a29cb4-095e-4b88-8e5b-abe65ecae15b" providerId="ADAL" clId="{65123C54-3A2B-497A-B4DF-AA9B011C3E82}" dt="2023-02-25T05:25:40.400" v="2253" actId="571"/>
          <ac:spMkLst>
            <pc:docMk/>
            <pc:sldMk cId="1652304468" sldId="302"/>
            <ac:spMk id="26" creationId="{33CF2F53-C94A-42F0-BCD2-E0BB7E33B2C2}"/>
          </ac:spMkLst>
        </pc:spChg>
        <pc:spChg chg="add mod">
          <ac:chgData name="Xuanbo" userId="52a29cb4-095e-4b88-8e5b-abe65ecae15b" providerId="ADAL" clId="{65123C54-3A2B-497A-B4DF-AA9B011C3E82}" dt="2023-02-25T05:25:45.874" v="2254" actId="571"/>
          <ac:spMkLst>
            <pc:docMk/>
            <pc:sldMk cId="1652304468" sldId="302"/>
            <ac:spMk id="27" creationId="{12256F4D-90E9-4296-8E86-AC1A53A6498E}"/>
          </ac:spMkLst>
        </pc:spChg>
        <pc:spChg chg="add mod">
          <ac:chgData name="Xuanbo" userId="52a29cb4-095e-4b88-8e5b-abe65ecae15b" providerId="ADAL" clId="{65123C54-3A2B-497A-B4DF-AA9B011C3E82}" dt="2023-02-25T05:25:52.579" v="2255" actId="1076"/>
          <ac:spMkLst>
            <pc:docMk/>
            <pc:sldMk cId="1652304468" sldId="302"/>
            <ac:spMk id="28" creationId="{06C2399A-171F-44FA-AB3B-B294C7BA936A}"/>
          </ac:spMkLst>
        </pc:spChg>
        <pc:spChg chg="add mod">
          <ac:chgData name="Xuanbo" userId="52a29cb4-095e-4b88-8e5b-abe65ecae15b" providerId="ADAL" clId="{65123C54-3A2B-497A-B4DF-AA9B011C3E82}" dt="2023-02-25T05:25:59.001" v="2258" actId="1076"/>
          <ac:spMkLst>
            <pc:docMk/>
            <pc:sldMk cId="1652304468" sldId="302"/>
            <ac:spMk id="29" creationId="{1111BD50-B5CA-4E08-859A-60749DA6171E}"/>
          </ac:spMkLst>
        </pc:spChg>
        <pc:spChg chg="add mod">
          <ac:chgData name="Xuanbo" userId="52a29cb4-095e-4b88-8e5b-abe65ecae15b" providerId="ADAL" clId="{65123C54-3A2B-497A-B4DF-AA9B011C3E82}" dt="2023-02-25T05:27:57.317" v="2292" actId="1035"/>
          <ac:spMkLst>
            <pc:docMk/>
            <pc:sldMk cId="1652304468" sldId="302"/>
            <ac:spMk id="31" creationId="{F093E637-19D8-47F1-BDAE-8FD07DE8B01C}"/>
          </ac:spMkLst>
        </pc:spChg>
        <pc:spChg chg="add mod">
          <ac:chgData name="Xuanbo" userId="52a29cb4-095e-4b88-8e5b-abe65ecae15b" providerId="ADAL" clId="{65123C54-3A2B-497A-B4DF-AA9B011C3E82}" dt="2023-02-25T05:27:42.252" v="2282" actId="1036"/>
          <ac:spMkLst>
            <pc:docMk/>
            <pc:sldMk cId="1652304468" sldId="302"/>
            <ac:spMk id="32" creationId="{DAED7F69-5E08-44BB-8618-C79D7C8B7964}"/>
          </ac:spMkLst>
        </pc:spChg>
        <pc:grpChg chg="del">
          <ac:chgData name="Xuanbo" userId="52a29cb4-095e-4b88-8e5b-abe65ecae15b" providerId="ADAL" clId="{65123C54-3A2B-497A-B4DF-AA9B011C3E82}" dt="2023-02-25T04:59:25.682" v="1594" actId="165"/>
          <ac:grpSpMkLst>
            <pc:docMk/>
            <pc:sldMk cId="1652304468" sldId="302"/>
            <ac:grpSpMk id="2" creationId="{78A1AA11-68D9-4DB3-910D-084A6A345DFF}"/>
          </ac:grpSpMkLst>
        </pc:grpChg>
        <pc:grpChg chg="add mod">
          <ac:chgData name="Xuanbo" userId="52a29cb4-095e-4b88-8e5b-abe65ecae15b" providerId="ADAL" clId="{65123C54-3A2B-497A-B4DF-AA9B011C3E82}" dt="2023-02-25T05:26:22.520" v="2262" actId="164"/>
          <ac:grpSpMkLst>
            <pc:docMk/>
            <pc:sldMk cId="1652304468" sldId="302"/>
            <ac:grpSpMk id="30" creationId="{3AB8D913-1AF8-4C0C-B2A9-A6894E666079}"/>
          </ac:grpSpMkLst>
        </pc:grpChg>
        <pc:picChg chg="mod topLvl modCrop">
          <ac:chgData name="Xuanbo" userId="52a29cb4-095e-4b88-8e5b-abe65ecae15b" providerId="ADAL" clId="{65123C54-3A2B-497A-B4DF-AA9B011C3E82}" dt="2023-02-25T05:23:49.148" v="2212" actId="1076"/>
          <ac:picMkLst>
            <pc:docMk/>
            <pc:sldMk cId="1652304468" sldId="302"/>
            <ac:picMk id="4" creationId="{A807ACEB-CFF3-4933-84C3-614C12A703D3}"/>
          </ac:picMkLst>
        </pc:picChg>
        <pc:picChg chg="add mod modCrop">
          <ac:chgData name="Xuanbo" userId="52a29cb4-095e-4b88-8e5b-abe65ecae15b" providerId="ADAL" clId="{65123C54-3A2B-497A-B4DF-AA9B011C3E82}" dt="2023-02-25T05:25:59.001" v="2258" actId="1076"/>
          <ac:picMkLst>
            <pc:docMk/>
            <pc:sldMk cId="1652304468" sldId="302"/>
            <ac:picMk id="5" creationId="{7839C405-8D69-4A8A-BD40-931692A131FF}"/>
          </ac:picMkLst>
        </pc:picChg>
        <pc:picChg chg="mod topLvl modCrop">
          <ac:chgData name="Xuanbo" userId="52a29cb4-095e-4b88-8e5b-abe65ecae15b" providerId="ADAL" clId="{65123C54-3A2B-497A-B4DF-AA9B011C3E82}" dt="2023-02-25T05:26:22.520" v="2262" actId="164"/>
          <ac:picMkLst>
            <pc:docMk/>
            <pc:sldMk cId="1652304468" sldId="302"/>
            <ac:picMk id="6" creationId="{8FD44866-D878-40EE-BD91-1C843087EA77}"/>
          </ac:picMkLst>
        </pc:picChg>
        <pc:picChg chg="add mod modCrop">
          <ac:chgData name="Xuanbo" userId="52a29cb4-095e-4b88-8e5b-abe65ecae15b" providerId="ADAL" clId="{65123C54-3A2B-497A-B4DF-AA9B011C3E82}" dt="2023-02-25T05:26:22.520" v="2262" actId="164"/>
          <ac:picMkLst>
            <pc:docMk/>
            <pc:sldMk cId="1652304468" sldId="302"/>
            <ac:picMk id="12" creationId="{06F3C4E5-217D-4040-A9BF-DE24573332A7}"/>
          </ac:picMkLst>
        </pc:picChg>
        <pc:picChg chg="add mod modCrop">
          <ac:chgData name="Xuanbo" userId="52a29cb4-095e-4b88-8e5b-abe65ecae15b" providerId="ADAL" clId="{65123C54-3A2B-497A-B4DF-AA9B011C3E82}" dt="2023-02-25T05:25:52.579" v="2255" actId="1076"/>
          <ac:picMkLst>
            <pc:docMk/>
            <pc:sldMk cId="1652304468" sldId="302"/>
            <ac:picMk id="13" creationId="{705F3F42-AD25-4A0E-BF25-0A98432D66F5}"/>
          </ac:picMkLst>
        </pc:picChg>
        <pc:picChg chg="add mod modCrop">
          <ac:chgData name="Xuanbo" userId="52a29cb4-095e-4b88-8e5b-abe65ecae15b" providerId="ADAL" clId="{65123C54-3A2B-497A-B4DF-AA9B011C3E82}" dt="2023-02-25T05:26:22.520" v="2262" actId="164"/>
          <ac:picMkLst>
            <pc:docMk/>
            <pc:sldMk cId="1652304468" sldId="302"/>
            <ac:picMk id="14" creationId="{D0D43AA7-0E84-4F9C-8D1E-6BD45CF345C1}"/>
          </ac:picMkLst>
        </pc:picChg>
        <pc:picChg chg="add mod">
          <ac:chgData name="Xuanbo" userId="52a29cb4-095e-4b88-8e5b-abe65ecae15b" providerId="ADAL" clId="{65123C54-3A2B-497A-B4DF-AA9B011C3E82}" dt="2023-02-25T05:25:37.309" v="2251" actId="571"/>
          <ac:picMkLst>
            <pc:docMk/>
            <pc:sldMk cId="1652304468" sldId="302"/>
            <ac:picMk id="18" creationId="{79DCF2F6-C560-4756-B87B-3208FD911BC8}"/>
          </ac:picMkLst>
        </pc:picChg>
        <pc:picChg chg="add mod">
          <ac:chgData name="Xuanbo" userId="52a29cb4-095e-4b88-8e5b-abe65ecae15b" providerId="ADAL" clId="{65123C54-3A2B-497A-B4DF-AA9B011C3E82}" dt="2023-02-25T05:25:37.309" v="2251" actId="571"/>
          <ac:picMkLst>
            <pc:docMk/>
            <pc:sldMk cId="1652304468" sldId="302"/>
            <ac:picMk id="19" creationId="{3E3FED12-C9DC-46FA-85B6-F302432556E6}"/>
          </ac:picMkLst>
        </pc:picChg>
        <pc:picChg chg="add mod">
          <ac:chgData name="Xuanbo" userId="52a29cb4-095e-4b88-8e5b-abe65ecae15b" providerId="ADAL" clId="{65123C54-3A2B-497A-B4DF-AA9B011C3E82}" dt="2023-02-25T05:25:40.400" v="2253" actId="571"/>
          <ac:picMkLst>
            <pc:docMk/>
            <pc:sldMk cId="1652304468" sldId="302"/>
            <ac:picMk id="23" creationId="{AD0EA133-022C-4D05-B554-2CF17EF82735}"/>
          </ac:picMkLst>
        </pc:picChg>
      </pc:sldChg>
      <pc:sldChg chg="new del">
        <pc:chgData name="Xuanbo" userId="52a29cb4-095e-4b88-8e5b-abe65ecae15b" providerId="ADAL" clId="{65123C54-3A2B-497A-B4DF-AA9B011C3E82}" dt="2023-02-25T04:58:19.072" v="1587" actId="680"/>
        <pc:sldMkLst>
          <pc:docMk/>
          <pc:sldMk cId="1687513627" sldId="302"/>
        </pc:sldMkLst>
      </pc:sldChg>
      <pc:sldChg chg="addSp delSp modSp new mod">
        <pc:chgData name="Xuanbo" userId="52a29cb4-095e-4b88-8e5b-abe65ecae15b" providerId="ADAL" clId="{65123C54-3A2B-497A-B4DF-AA9B011C3E82}" dt="2023-02-25T05:33:40.699" v="2374" actId="20577"/>
        <pc:sldMkLst>
          <pc:docMk/>
          <pc:sldMk cId="1491354878" sldId="303"/>
        </pc:sldMkLst>
        <pc:spChg chg="del">
          <ac:chgData name="Xuanbo" userId="52a29cb4-095e-4b88-8e5b-abe65ecae15b" providerId="ADAL" clId="{65123C54-3A2B-497A-B4DF-AA9B011C3E82}" dt="2023-02-25T05:00:52.893" v="1611" actId="21"/>
          <ac:spMkLst>
            <pc:docMk/>
            <pc:sldMk cId="1491354878" sldId="303"/>
            <ac:spMk id="2" creationId="{E6D02CF8-1F1C-489F-98E5-28A053EAB3FA}"/>
          </ac:spMkLst>
        </pc:spChg>
        <pc:spChg chg="del">
          <ac:chgData name="Xuanbo" userId="52a29cb4-095e-4b88-8e5b-abe65ecae15b" providerId="ADAL" clId="{65123C54-3A2B-497A-B4DF-AA9B011C3E82}" dt="2023-02-25T05:00:52.893" v="1611" actId="21"/>
          <ac:spMkLst>
            <pc:docMk/>
            <pc:sldMk cId="1491354878" sldId="303"/>
            <ac:spMk id="3" creationId="{67DA53E7-A55C-4007-8660-ECF94DA48355}"/>
          </ac:spMkLst>
        </pc:spChg>
        <pc:spChg chg="add mod">
          <ac:chgData name="Xuanbo" userId="52a29cb4-095e-4b88-8e5b-abe65ecae15b" providerId="ADAL" clId="{65123C54-3A2B-497A-B4DF-AA9B011C3E82}" dt="2023-02-25T05:33:15.833" v="2356" actId="404"/>
          <ac:spMkLst>
            <pc:docMk/>
            <pc:sldMk cId="1491354878" sldId="303"/>
            <ac:spMk id="5" creationId="{253E5099-AB31-422C-BC34-F71429DC2FF5}"/>
          </ac:spMkLst>
        </pc:spChg>
        <pc:spChg chg="add mod">
          <ac:chgData name="Xuanbo" userId="52a29cb4-095e-4b88-8e5b-abe65ecae15b" providerId="ADAL" clId="{65123C54-3A2B-497A-B4DF-AA9B011C3E82}" dt="2023-02-25T05:33:40.699" v="2374" actId="20577"/>
          <ac:spMkLst>
            <pc:docMk/>
            <pc:sldMk cId="1491354878" sldId="303"/>
            <ac:spMk id="6" creationId="{908FF01E-7D5F-4F30-A24C-8E4451A42D66}"/>
          </ac:spMkLst>
        </pc:spChg>
        <pc:spChg chg="add mod">
          <ac:chgData name="Xuanbo" userId="52a29cb4-095e-4b88-8e5b-abe65ecae15b" providerId="ADAL" clId="{65123C54-3A2B-497A-B4DF-AA9B011C3E82}" dt="2023-02-25T05:04:54.733" v="1709" actId="1076"/>
          <ac:spMkLst>
            <pc:docMk/>
            <pc:sldMk cId="1491354878" sldId="303"/>
            <ac:spMk id="7" creationId="{733AAFB0-1B5E-4FFE-ACCE-DB81DB463785}"/>
          </ac:spMkLst>
        </pc:spChg>
        <pc:spChg chg="add del mod">
          <ac:chgData name="Xuanbo" userId="52a29cb4-095e-4b88-8e5b-abe65ecae15b" providerId="ADAL" clId="{65123C54-3A2B-497A-B4DF-AA9B011C3E82}" dt="2023-02-25T05:33:17.443" v="2358"/>
          <ac:spMkLst>
            <pc:docMk/>
            <pc:sldMk cId="1491354878" sldId="303"/>
            <ac:spMk id="16" creationId="{04F10709-E3EA-4963-92F4-8301A4F77656}"/>
          </ac:spMkLst>
        </pc:spChg>
        <pc:spChg chg="add del mod">
          <ac:chgData name="Xuanbo" userId="52a29cb4-095e-4b88-8e5b-abe65ecae15b" providerId="ADAL" clId="{65123C54-3A2B-497A-B4DF-AA9B011C3E82}" dt="2023-02-25T05:06:17.118" v="1748" actId="21"/>
          <ac:spMkLst>
            <pc:docMk/>
            <pc:sldMk cId="1491354878" sldId="303"/>
            <ac:spMk id="18" creationId="{F284BD05-DEBB-4BB1-BF97-14E2A407187F}"/>
          </ac:spMkLst>
        </pc:spChg>
        <pc:spChg chg="add del mod">
          <ac:chgData name="Xuanbo" userId="52a29cb4-095e-4b88-8e5b-abe65ecae15b" providerId="ADAL" clId="{65123C54-3A2B-497A-B4DF-AA9B011C3E82}" dt="2023-02-25T05:06:17.118" v="1748" actId="21"/>
          <ac:spMkLst>
            <pc:docMk/>
            <pc:sldMk cId="1491354878" sldId="303"/>
            <ac:spMk id="19" creationId="{FDF46184-C033-47EE-A68E-AC53B9006514}"/>
          </ac:spMkLst>
        </pc:spChg>
        <pc:spChg chg="add mod">
          <ac:chgData name="Xuanbo" userId="52a29cb4-095e-4b88-8e5b-abe65ecae15b" providerId="ADAL" clId="{65123C54-3A2B-497A-B4DF-AA9B011C3E82}" dt="2023-02-25T05:07:12.046" v="1774" actId="20577"/>
          <ac:spMkLst>
            <pc:docMk/>
            <pc:sldMk cId="1491354878" sldId="303"/>
            <ac:spMk id="20" creationId="{0A64B479-7E7F-4D8F-9083-5550DFBBFD19}"/>
          </ac:spMkLst>
        </pc:spChg>
        <pc:spChg chg="add mod">
          <ac:chgData name="Xuanbo" userId="52a29cb4-095e-4b88-8e5b-abe65ecae15b" providerId="ADAL" clId="{65123C54-3A2B-497A-B4DF-AA9B011C3E82}" dt="2023-02-25T05:07:16.843" v="1780" actId="20577"/>
          <ac:spMkLst>
            <pc:docMk/>
            <pc:sldMk cId="1491354878" sldId="303"/>
            <ac:spMk id="21" creationId="{70A13387-6F18-4AEC-B02B-733947FF2341}"/>
          </ac:spMkLst>
        </pc:spChg>
        <pc:spChg chg="add mod">
          <ac:chgData name="Xuanbo" userId="52a29cb4-095e-4b88-8e5b-abe65ecae15b" providerId="ADAL" clId="{65123C54-3A2B-497A-B4DF-AA9B011C3E82}" dt="2023-02-25T05:07:13.624" v="1776" actId="20577"/>
          <ac:spMkLst>
            <pc:docMk/>
            <pc:sldMk cId="1491354878" sldId="303"/>
            <ac:spMk id="22" creationId="{1908F7D6-3C81-43C2-9383-D97C1A8D663B}"/>
          </ac:spMkLst>
        </pc:spChg>
        <pc:spChg chg="add mod">
          <ac:chgData name="Xuanbo" userId="52a29cb4-095e-4b88-8e5b-abe65ecae15b" providerId="ADAL" clId="{65123C54-3A2B-497A-B4DF-AA9B011C3E82}" dt="2023-02-25T05:07:15.124" v="1778" actId="20577"/>
          <ac:spMkLst>
            <pc:docMk/>
            <pc:sldMk cId="1491354878" sldId="303"/>
            <ac:spMk id="23" creationId="{7C5ACA61-BB26-4E76-A31B-6E915E6E7112}"/>
          </ac:spMkLst>
        </pc:spChg>
        <pc:picChg chg="add mod">
          <ac:chgData name="Xuanbo" userId="52a29cb4-095e-4b88-8e5b-abe65ecae15b" providerId="ADAL" clId="{65123C54-3A2B-497A-B4DF-AA9B011C3E82}" dt="2023-02-25T05:04:50.216" v="1708" actId="14100"/>
          <ac:picMkLst>
            <pc:docMk/>
            <pc:sldMk cId="1491354878" sldId="303"/>
            <ac:picMk id="4" creationId="{C59E300E-B481-4997-A5C7-0812486C2011}"/>
          </ac:picMkLst>
        </pc:picChg>
        <pc:picChg chg="add mod">
          <ac:chgData name="Xuanbo" userId="52a29cb4-095e-4b88-8e5b-abe65ecae15b" providerId="ADAL" clId="{65123C54-3A2B-497A-B4DF-AA9B011C3E82}" dt="2023-02-25T05:05:03.398" v="1713" actId="1076"/>
          <ac:picMkLst>
            <pc:docMk/>
            <pc:sldMk cId="1491354878" sldId="303"/>
            <ac:picMk id="9" creationId="{B2A1698C-5E35-4909-8176-C97B4C26F4E7}"/>
          </ac:picMkLst>
        </pc:picChg>
        <pc:picChg chg="add mod">
          <ac:chgData name="Xuanbo" userId="52a29cb4-095e-4b88-8e5b-abe65ecae15b" providerId="ADAL" clId="{65123C54-3A2B-497A-B4DF-AA9B011C3E82}" dt="2023-02-25T05:05:03.398" v="1713" actId="1076"/>
          <ac:picMkLst>
            <pc:docMk/>
            <pc:sldMk cId="1491354878" sldId="303"/>
            <ac:picMk id="11" creationId="{CE0750E2-8039-4F09-B67F-B76B42839FE6}"/>
          </ac:picMkLst>
        </pc:picChg>
        <pc:picChg chg="add mod">
          <ac:chgData name="Xuanbo" userId="52a29cb4-095e-4b88-8e5b-abe65ecae15b" providerId="ADAL" clId="{65123C54-3A2B-497A-B4DF-AA9B011C3E82}" dt="2023-02-25T05:05:03.398" v="1713" actId="1076"/>
          <ac:picMkLst>
            <pc:docMk/>
            <pc:sldMk cId="1491354878" sldId="303"/>
            <ac:picMk id="13" creationId="{A130A98D-7994-4487-B9A0-87CBC140F389}"/>
          </ac:picMkLst>
        </pc:picChg>
        <pc:picChg chg="add mod">
          <ac:chgData name="Xuanbo" userId="52a29cb4-095e-4b88-8e5b-abe65ecae15b" providerId="ADAL" clId="{65123C54-3A2B-497A-B4DF-AA9B011C3E82}" dt="2023-02-25T05:05:03.398" v="1713" actId="1076"/>
          <ac:picMkLst>
            <pc:docMk/>
            <pc:sldMk cId="1491354878" sldId="303"/>
            <ac:picMk id="15" creationId="{CEFC8E52-96F4-4D11-8661-54948C858F43}"/>
          </ac:picMkLst>
        </pc:picChg>
      </pc:sldChg>
      <pc:sldChg chg="addSp delSp modSp add mod addCm delCm">
        <pc:chgData name="Xuanbo" userId="52a29cb4-095e-4b88-8e5b-abe65ecae15b" providerId="ADAL" clId="{65123C54-3A2B-497A-B4DF-AA9B011C3E82}" dt="2023-02-25T05:32:22.458" v="2337" actId="20577"/>
        <pc:sldMkLst>
          <pc:docMk/>
          <pc:sldMk cId="77921929" sldId="304"/>
        </pc:sldMkLst>
        <pc:spChg chg="mod">
          <ac:chgData name="Xuanbo" userId="52a29cb4-095e-4b88-8e5b-abe65ecae15b" providerId="ADAL" clId="{65123C54-3A2B-497A-B4DF-AA9B011C3E82}" dt="2023-02-25T05:32:22.458" v="2337" actId="20577"/>
          <ac:spMkLst>
            <pc:docMk/>
            <pc:sldMk cId="77921929" sldId="304"/>
            <ac:spMk id="7" creationId="{7D6C4428-B079-4976-BC75-D390EBA39177}"/>
          </ac:spMkLst>
        </pc:spChg>
        <pc:spChg chg="del">
          <ac:chgData name="Xuanbo" userId="52a29cb4-095e-4b88-8e5b-abe65ecae15b" providerId="ADAL" clId="{65123C54-3A2B-497A-B4DF-AA9B011C3E82}" dt="2023-02-25T05:28:39.238" v="2298" actId="478"/>
          <ac:spMkLst>
            <pc:docMk/>
            <pc:sldMk cId="77921929" sldId="304"/>
            <ac:spMk id="8" creationId="{D410A7A3-3199-4419-B0FF-72408280C1F4}"/>
          </ac:spMkLst>
        </pc:spChg>
        <pc:spChg chg="add mod">
          <ac:chgData name="Xuanbo" userId="52a29cb4-095e-4b88-8e5b-abe65ecae15b" providerId="ADAL" clId="{65123C54-3A2B-497A-B4DF-AA9B011C3E82}" dt="2023-02-25T05:31:16.625" v="2320" actId="21"/>
          <ac:spMkLst>
            <pc:docMk/>
            <pc:sldMk cId="77921929" sldId="304"/>
            <ac:spMk id="20" creationId="{F8B8850E-F761-457F-AAC1-6C0BB561880B}"/>
          </ac:spMkLst>
        </pc:spChg>
        <pc:picChg chg="add mod modCrop">
          <ac:chgData name="Xuanbo" userId="52a29cb4-095e-4b88-8e5b-abe65ecae15b" providerId="ADAL" clId="{65123C54-3A2B-497A-B4DF-AA9B011C3E82}" dt="2023-02-25T05:29:50.657" v="2307" actId="1076"/>
          <ac:picMkLst>
            <pc:docMk/>
            <pc:sldMk cId="77921929" sldId="304"/>
            <ac:picMk id="3" creationId="{2D439A1B-31DD-48F5-9DD9-4787B4525BB6}"/>
          </ac:picMkLst>
        </pc:picChg>
        <pc:picChg chg="del">
          <ac:chgData name="Xuanbo" userId="52a29cb4-095e-4b88-8e5b-abe65ecae15b" providerId="ADAL" clId="{65123C54-3A2B-497A-B4DF-AA9B011C3E82}" dt="2023-02-25T05:30:47.956" v="2317" actId="21"/>
          <ac:picMkLst>
            <pc:docMk/>
            <pc:sldMk cId="77921929" sldId="304"/>
            <ac:picMk id="4" creationId="{A807ACEB-CFF3-4933-84C3-614C12A703D3}"/>
          </ac:picMkLst>
        </pc:picChg>
        <pc:picChg chg="del">
          <ac:chgData name="Xuanbo" userId="52a29cb4-095e-4b88-8e5b-abe65ecae15b" providerId="ADAL" clId="{65123C54-3A2B-497A-B4DF-AA9B011C3E82}" dt="2023-02-25T05:30:47.956" v="2317" actId="21"/>
          <ac:picMkLst>
            <pc:docMk/>
            <pc:sldMk cId="77921929" sldId="304"/>
            <ac:picMk id="5" creationId="{7839C405-8D69-4A8A-BD40-931692A131FF}"/>
          </ac:picMkLst>
        </pc:picChg>
        <pc:picChg chg="del">
          <ac:chgData name="Xuanbo" userId="52a29cb4-095e-4b88-8e5b-abe65ecae15b" providerId="ADAL" clId="{65123C54-3A2B-497A-B4DF-AA9B011C3E82}" dt="2023-02-25T05:30:39.032" v="2315" actId="21"/>
          <ac:picMkLst>
            <pc:docMk/>
            <pc:sldMk cId="77921929" sldId="304"/>
            <ac:picMk id="6" creationId="{8FD44866-D878-40EE-BD91-1C843087EA77}"/>
          </ac:picMkLst>
        </pc:picChg>
        <pc:picChg chg="del">
          <ac:chgData name="Xuanbo" userId="52a29cb4-095e-4b88-8e5b-abe65ecae15b" providerId="ADAL" clId="{65123C54-3A2B-497A-B4DF-AA9B011C3E82}" dt="2023-02-25T05:30:39.032" v="2315" actId="21"/>
          <ac:picMkLst>
            <pc:docMk/>
            <pc:sldMk cId="77921929" sldId="304"/>
            <ac:picMk id="12" creationId="{06F3C4E5-217D-4040-A9BF-DE24573332A7}"/>
          </ac:picMkLst>
        </pc:picChg>
        <pc:picChg chg="del">
          <ac:chgData name="Xuanbo" userId="52a29cb4-095e-4b88-8e5b-abe65ecae15b" providerId="ADAL" clId="{65123C54-3A2B-497A-B4DF-AA9B011C3E82}" dt="2023-02-25T05:30:47.956" v="2317" actId="21"/>
          <ac:picMkLst>
            <pc:docMk/>
            <pc:sldMk cId="77921929" sldId="304"/>
            <ac:picMk id="13" creationId="{705F3F42-AD25-4A0E-BF25-0A98432D66F5}"/>
          </ac:picMkLst>
        </pc:picChg>
        <pc:picChg chg="del">
          <ac:chgData name="Xuanbo" userId="52a29cb4-095e-4b88-8e5b-abe65ecae15b" providerId="ADAL" clId="{65123C54-3A2B-497A-B4DF-AA9B011C3E82}" dt="2023-02-25T05:30:39.032" v="2315" actId="21"/>
          <ac:picMkLst>
            <pc:docMk/>
            <pc:sldMk cId="77921929" sldId="304"/>
            <ac:picMk id="14" creationId="{D0D43AA7-0E84-4F9C-8D1E-6BD45CF345C1}"/>
          </ac:picMkLst>
        </pc:picChg>
        <pc:picChg chg="add mod modCrop">
          <ac:chgData name="Xuanbo" userId="52a29cb4-095e-4b88-8e5b-abe65ecae15b" providerId="ADAL" clId="{65123C54-3A2B-497A-B4DF-AA9B011C3E82}" dt="2023-02-25T05:30:01.784" v="2310" actId="18131"/>
          <ac:picMkLst>
            <pc:docMk/>
            <pc:sldMk cId="77921929" sldId="304"/>
            <ac:picMk id="23" creationId="{6E96FA2A-816D-4B1A-84FA-F83B5DA21DFE}"/>
          </ac:picMkLst>
        </pc:picChg>
        <pc:picChg chg="add mod modCrop">
          <ac:chgData name="Xuanbo" userId="52a29cb4-095e-4b88-8e5b-abe65ecae15b" providerId="ADAL" clId="{65123C54-3A2B-497A-B4DF-AA9B011C3E82}" dt="2023-02-25T05:31:27.001" v="2322" actId="18131"/>
          <ac:picMkLst>
            <pc:docMk/>
            <pc:sldMk cId="77921929" sldId="304"/>
            <ac:picMk id="24" creationId="{17552ABE-86F7-433E-ADC2-E6563423E360}"/>
          </ac:picMkLst>
        </pc:picChg>
        <pc:picChg chg="add mod">
          <ac:chgData name="Xuanbo" userId="52a29cb4-095e-4b88-8e5b-abe65ecae15b" providerId="ADAL" clId="{65123C54-3A2B-497A-B4DF-AA9B011C3E82}" dt="2023-02-25T05:30:45.003" v="2316" actId="571"/>
          <ac:picMkLst>
            <pc:docMk/>
            <pc:sldMk cId="77921929" sldId="304"/>
            <ac:picMk id="25" creationId="{7EFB2200-CA16-44A5-A19C-C7B80E0C799B}"/>
          </ac:picMkLst>
        </pc:picChg>
        <pc:picChg chg="add mod modCrop">
          <ac:chgData name="Xuanbo" userId="52a29cb4-095e-4b88-8e5b-abe65ecae15b" providerId="ADAL" clId="{65123C54-3A2B-497A-B4DF-AA9B011C3E82}" dt="2023-02-25T05:31:49.064" v="2324" actId="18131"/>
          <ac:picMkLst>
            <pc:docMk/>
            <pc:sldMk cId="77921929" sldId="304"/>
            <ac:picMk id="26" creationId="{E12424CE-92F4-4B52-B7CD-A49B744F7B8E}"/>
          </ac:picMkLst>
        </pc:picChg>
        <pc:picChg chg="add mod modCrop">
          <ac:chgData name="Xuanbo" userId="52a29cb4-095e-4b88-8e5b-abe65ecae15b" providerId="ADAL" clId="{65123C54-3A2B-497A-B4DF-AA9B011C3E82}" dt="2023-02-25T05:31:59.174" v="2326" actId="18131"/>
          <ac:picMkLst>
            <pc:docMk/>
            <pc:sldMk cId="77921929" sldId="304"/>
            <ac:picMk id="30" creationId="{D1E9D11F-BB21-47EA-868A-F328E3C0FE85}"/>
          </ac:picMkLst>
        </pc:picChg>
      </pc:sldChg>
      <pc:sldChg chg="new del">
        <pc:chgData name="Xuanbo" userId="52a29cb4-095e-4b88-8e5b-abe65ecae15b" providerId="ADAL" clId="{65123C54-3A2B-497A-B4DF-AA9B011C3E82}" dt="2023-02-25T05:28:17.692" v="2296" actId="680"/>
        <pc:sldMkLst>
          <pc:docMk/>
          <pc:sldMk cId="4102326151" sldId="304"/>
        </pc:sldMkLst>
      </pc:sldChg>
      <pc:sldChg chg="add del">
        <pc:chgData name="Xuanbo" userId="52a29cb4-095e-4b88-8e5b-abe65ecae15b" providerId="ADAL" clId="{65123C54-3A2B-497A-B4DF-AA9B011C3E82}" dt="2023-02-25T05:28:16.973" v="2295"/>
        <pc:sldMkLst>
          <pc:docMk/>
          <pc:sldMk cId="2914115535" sldId="305"/>
        </pc:sldMkLst>
      </pc:sldChg>
    </pc:docChg>
  </pc:docChgLst>
  <pc:docChgLst>
    <pc:chgData name="Xuanbo" userId="52a29cb4-095e-4b88-8e5b-abe65ecae15b" providerId="ADAL" clId="{1417AC80-A8D7-419E-B421-33BB08731B90}"/>
    <pc:docChg chg="undo custSel addSld delSld modSld">
      <pc:chgData name="Xuanbo" userId="52a29cb4-095e-4b88-8e5b-abe65ecae15b" providerId="ADAL" clId="{1417AC80-A8D7-419E-B421-33BB08731B90}" dt="2023-04-11T16:52:26.611" v="93" actId="1076"/>
      <pc:docMkLst>
        <pc:docMk/>
      </pc:docMkLst>
      <pc:sldChg chg="modSp mod">
        <pc:chgData name="Xuanbo" userId="52a29cb4-095e-4b88-8e5b-abe65ecae15b" providerId="ADAL" clId="{1417AC80-A8D7-419E-B421-33BB08731B90}" dt="2023-04-11T16:50:22.196" v="14" actId="20577"/>
        <pc:sldMkLst>
          <pc:docMk/>
          <pc:sldMk cId="552668685" sldId="257"/>
        </pc:sldMkLst>
        <pc:spChg chg="mod">
          <ac:chgData name="Xuanbo" userId="52a29cb4-095e-4b88-8e5b-abe65ecae15b" providerId="ADAL" clId="{1417AC80-A8D7-419E-B421-33BB08731B90}" dt="2023-04-11T16:50:22.196" v="14" actId="20577"/>
          <ac:spMkLst>
            <pc:docMk/>
            <pc:sldMk cId="552668685" sldId="257"/>
            <ac:spMk id="7" creationId="{8A8512DB-3D28-7985-AF73-D35B05BD1D43}"/>
          </ac:spMkLst>
        </pc:spChg>
        <pc:spChg chg="mod">
          <ac:chgData name="Xuanbo" userId="52a29cb4-095e-4b88-8e5b-abe65ecae15b" providerId="ADAL" clId="{1417AC80-A8D7-419E-B421-33BB08731B90}" dt="2023-04-11T16:50:22.196" v="14" actId="20577"/>
          <ac:spMkLst>
            <pc:docMk/>
            <pc:sldMk cId="552668685" sldId="257"/>
            <ac:spMk id="9" creationId="{4536A1E2-19E5-85F2-60D0-8CF11F284471}"/>
          </ac:spMkLst>
        </pc:spChg>
        <pc:spChg chg="mod">
          <ac:chgData name="Xuanbo" userId="52a29cb4-095e-4b88-8e5b-abe65ecae15b" providerId="ADAL" clId="{1417AC80-A8D7-419E-B421-33BB08731B90}" dt="2023-04-11T16:50:22.196" v="14" actId="20577"/>
          <ac:spMkLst>
            <pc:docMk/>
            <pc:sldMk cId="552668685" sldId="257"/>
            <ac:spMk id="11" creationId="{8870D315-40E3-0EC2-6D56-E03037F01BA6}"/>
          </ac:spMkLst>
        </pc:spChg>
        <pc:grpChg chg="mod">
          <ac:chgData name="Xuanbo" userId="52a29cb4-095e-4b88-8e5b-abe65ecae15b" providerId="ADAL" clId="{1417AC80-A8D7-419E-B421-33BB08731B90}" dt="2023-04-11T16:50:22.196" v="14" actId="20577"/>
          <ac:grpSpMkLst>
            <pc:docMk/>
            <pc:sldMk cId="552668685" sldId="257"/>
            <ac:grpSpMk id="2" creationId="{89DA59E5-C499-C8AA-1580-49E9A24F5B35}"/>
          </ac:grpSpMkLst>
        </pc:grpChg>
      </pc:sldChg>
      <pc:sldChg chg="modSp mod">
        <pc:chgData name="Xuanbo" userId="52a29cb4-095e-4b88-8e5b-abe65ecae15b" providerId="ADAL" clId="{1417AC80-A8D7-419E-B421-33BB08731B90}" dt="2023-04-11T16:50:49.094" v="31" actId="20577"/>
        <pc:sldMkLst>
          <pc:docMk/>
          <pc:sldMk cId="2862118254" sldId="296"/>
        </pc:sldMkLst>
        <pc:spChg chg="mod">
          <ac:chgData name="Xuanbo" userId="52a29cb4-095e-4b88-8e5b-abe65ecae15b" providerId="ADAL" clId="{1417AC80-A8D7-419E-B421-33BB08731B90}" dt="2023-04-11T16:50:49.094" v="31" actId="20577"/>
          <ac:spMkLst>
            <pc:docMk/>
            <pc:sldMk cId="2862118254" sldId="296"/>
            <ac:spMk id="13" creationId="{89B6C010-4C63-434D-BC34-4B281E4C7CD5}"/>
          </ac:spMkLst>
        </pc:spChg>
        <pc:picChg chg="mod">
          <ac:chgData name="Xuanbo" userId="52a29cb4-095e-4b88-8e5b-abe65ecae15b" providerId="ADAL" clId="{1417AC80-A8D7-419E-B421-33BB08731B90}" dt="2023-04-11T16:50:48.677" v="30" actId="1076"/>
          <ac:picMkLst>
            <pc:docMk/>
            <pc:sldMk cId="2862118254" sldId="296"/>
            <ac:picMk id="3" creationId="{A1DE8A40-1335-4986-96C2-273200FA1E31}"/>
          </ac:picMkLst>
        </pc:picChg>
      </pc:sldChg>
      <pc:sldChg chg="new del">
        <pc:chgData name="Xuanbo" userId="52a29cb4-095e-4b88-8e5b-abe65ecae15b" providerId="ADAL" clId="{1417AC80-A8D7-419E-B421-33BB08731B90}" dt="2023-04-11T16:51:00.617" v="34" actId="2696"/>
        <pc:sldMkLst>
          <pc:docMk/>
          <pc:sldMk cId="2354746223" sldId="305"/>
        </pc:sldMkLst>
      </pc:sldChg>
      <pc:sldChg chg="addSp delSp modSp add mod">
        <pc:chgData name="Xuanbo" userId="52a29cb4-095e-4b88-8e5b-abe65ecae15b" providerId="ADAL" clId="{1417AC80-A8D7-419E-B421-33BB08731B90}" dt="2023-04-11T16:52:26.611" v="93" actId="1076"/>
        <pc:sldMkLst>
          <pc:docMk/>
          <pc:sldMk cId="2680103705" sldId="306"/>
        </pc:sldMkLst>
        <pc:spChg chg="mod">
          <ac:chgData name="Xuanbo" userId="52a29cb4-095e-4b88-8e5b-abe65ecae15b" providerId="ADAL" clId="{1417AC80-A8D7-419E-B421-33BB08731B90}" dt="2023-04-11T16:51:10.596" v="61" actId="14100"/>
          <ac:spMkLst>
            <pc:docMk/>
            <pc:sldMk cId="2680103705" sldId="306"/>
            <ac:spMk id="5" creationId="{BBDE0A80-E695-49D3-9194-DDEFBE88EA21}"/>
          </ac:spMkLst>
        </pc:spChg>
        <pc:spChg chg="mod">
          <ac:chgData name="Xuanbo" userId="52a29cb4-095e-4b88-8e5b-abe65ecae15b" providerId="ADAL" clId="{1417AC80-A8D7-419E-B421-33BB08731B90}" dt="2023-04-11T16:52:26.611" v="93" actId="1076"/>
          <ac:spMkLst>
            <pc:docMk/>
            <pc:sldMk cId="2680103705" sldId="306"/>
            <ac:spMk id="10" creationId="{D756342A-43F3-4142-A0AD-A65E1882C576}"/>
          </ac:spMkLst>
        </pc:spChg>
        <pc:spChg chg="del mod">
          <ac:chgData name="Xuanbo" userId="52a29cb4-095e-4b88-8e5b-abe65ecae15b" providerId="ADAL" clId="{1417AC80-A8D7-419E-B421-33BB08731B90}" dt="2023-04-11T16:51:15.202" v="65" actId="21"/>
          <ac:spMkLst>
            <pc:docMk/>
            <pc:sldMk cId="2680103705" sldId="306"/>
            <ac:spMk id="14" creationId="{5DB328D9-C9FF-42D7-900D-96F86442A67C}"/>
          </ac:spMkLst>
        </pc:spChg>
        <pc:spChg chg="del mod">
          <ac:chgData name="Xuanbo" userId="52a29cb4-095e-4b88-8e5b-abe65ecae15b" providerId="ADAL" clId="{1417AC80-A8D7-419E-B421-33BB08731B90}" dt="2023-04-11T16:51:15.202" v="65" actId="21"/>
          <ac:spMkLst>
            <pc:docMk/>
            <pc:sldMk cId="2680103705" sldId="306"/>
            <ac:spMk id="15" creationId="{ECADC96D-DA2D-4183-86DF-BD9374E30A9B}"/>
          </ac:spMkLst>
        </pc:spChg>
        <pc:spChg chg="del">
          <ac:chgData name="Xuanbo" userId="52a29cb4-095e-4b88-8e5b-abe65ecae15b" providerId="ADAL" clId="{1417AC80-A8D7-419E-B421-33BB08731B90}" dt="2023-04-11T16:51:15.202" v="65" actId="21"/>
          <ac:spMkLst>
            <pc:docMk/>
            <pc:sldMk cId="2680103705" sldId="306"/>
            <ac:spMk id="16" creationId="{A39059D6-37C3-4106-8BAF-F632C27D10D8}"/>
          </ac:spMkLst>
        </pc:spChg>
        <pc:picChg chg="add mod">
          <ac:chgData name="Xuanbo" userId="52a29cb4-095e-4b88-8e5b-abe65ecae15b" providerId="ADAL" clId="{1417AC80-A8D7-419E-B421-33BB08731B90}" dt="2023-04-11T16:52:19.449" v="91" actId="1076"/>
          <ac:picMkLst>
            <pc:docMk/>
            <pc:sldMk cId="2680103705" sldId="306"/>
            <ac:picMk id="3" creationId="{9E5018D5-5625-4A0D-8E8B-F7C3A02A2727}"/>
          </ac:picMkLst>
        </pc:picChg>
        <pc:picChg chg="del mod">
          <ac:chgData name="Xuanbo" userId="52a29cb4-095e-4b88-8e5b-abe65ecae15b" providerId="ADAL" clId="{1417AC80-A8D7-419E-B421-33BB08731B90}" dt="2023-04-11T16:51:18.273" v="68" actId="21"/>
          <ac:picMkLst>
            <pc:docMk/>
            <pc:sldMk cId="2680103705" sldId="306"/>
            <ac:picMk id="11" creationId="{DB101BE5-B403-4E87-99E0-C92708A7756F}"/>
          </ac:picMkLst>
        </pc:picChg>
        <pc:picChg chg="del mod">
          <ac:chgData name="Xuanbo" userId="52a29cb4-095e-4b88-8e5b-abe65ecae15b" providerId="ADAL" clId="{1417AC80-A8D7-419E-B421-33BB08731B90}" dt="2023-04-11T16:51:18.273" v="68" actId="21"/>
          <ac:picMkLst>
            <pc:docMk/>
            <pc:sldMk cId="2680103705" sldId="306"/>
            <ac:picMk id="12" creationId="{EB10B2C5-72F3-4B16-98C2-649F39CD5DA3}"/>
          </ac:picMkLst>
        </pc:picChg>
        <pc:picChg chg="del mod">
          <ac:chgData name="Xuanbo" userId="52a29cb4-095e-4b88-8e5b-abe65ecae15b" providerId="ADAL" clId="{1417AC80-A8D7-419E-B421-33BB08731B90}" dt="2023-04-11T16:51:18.273" v="68" actId="21"/>
          <ac:picMkLst>
            <pc:docMk/>
            <pc:sldMk cId="2680103705" sldId="306"/>
            <ac:picMk id="13" creationId="{79E229B5-2B30-495B-871D-EA8A284E341F}"/>
          </ac:picMkLst>
        </pc:picChg>
        <pc:cxnChg chg="del mod">
          <ac:chgData name="Xuanbo" userId="52a29cb4-095e-4b88-8e5b-abe65ecae15b" providerId="ADAL" clId="{1417AC80-A8D7-419E-B421-33BB08731B90}" dt="2023-04-11T16:51:12.156" v="63" actId="21"/>
          <ac:cxnSpMkLst>
            <pc:docMk/>
            <pc:sldMk cId="2680103705" sldId="306"/>
            <ac:cxnSpMk id="17" creationId="{6046326F-9694-4909-8539-052E6D45B3D3}"/>
          </ac:cxnSpMkLst>
        </pc:cxnChg>
      </pc:sldChg>
    </pc:docChg>
  </pc:docChgLst>
  <pc:docChgLst>
    <pc:chgData name="Xuanbo" userId="52a29cb4-095e-4b88-8e5b-abe65ecae15b" providerId="ADAL" clId="{88EB2B24-EA14-49FE-933D-00CB9CCDC1BE}"/>
    <pc:docChg chg="undo redo custSel addSld delSld modSld">
      <pc:chgData name="Xuanbo" userId="52a29cb4-095e-4b88-8e5b-abe65ecae15b" providerId="ADAL" clId="{88EB2B24-EA14-49FE-933D-00CB9CCDC1BE}" dt="2023-02-01T04:46:27.120" v="3179" actId="20577"/>
      <pc:docMkLst>
        <pc:docMk/>
      </pc:docMkLst>
      <pc:sldChg chg="addSp delSp modSp mod">
        <pc:chgData name="Xuanbo" userId="52a29cb4-095e-4b88-8e5b-abe65ecae15b" providerId="ADAL" clId="{88EB2B24-EA14-49FE-933D-00CB9CCDC1BE}" dt="2023-02-01T04:37:19.206" v="2281" actId="1076"/>
        <pc:sldMkLst>
          <pc:docMk/>
          <pc:sldMk cId="552668685" sldId="257"/>
        </pc:sldMkLst>
        <pc:spChg chg="mod">
          <ac:chgData name="Xuanbo" userId="52a29cb4-095e-4b88-8e5b-abe65ecae15b" providerId="ADAL" clId="{88EB2B24-EA14-49FE-933D-00CB9CCDC1BE}" dt="2023-02-01T04:18:48.433" v="1174" actId="20577"/>
          <ac:spMkLst>
            <pc:docMk/>
            <pc:sldMk cId="552668685" sldId="257"/>
            <ac:spMk id="3" creationId="{20325110-61F9-C684-2DCD-06D38968443F}"/>
          </ac:spMkLst>
        </pc:spChg>
        <pc:spChg chg="mod">
          <ac:chgData name="Xuanbo" userId="52a29cb4-095e-4b88-8e5b-abe65ecae15b" providerId="ADAL" clId="{88EB2B24-EA14-49FE-933D-00CB9CCDC1BE}" dt="2023-02-01T04:10:32.856" v="692"/>
          <ac:spMkLst>
            <pc:docMk/>
            <pc:sldMk cId="552668685" sldId="257"/>
            <ac:spMk id="28" creationId="{168C2FA6-4710-422D-B90F-D5EA1364BF2F}"/>
          </ac:spMkLst>
        </pc:spChg>
        <pc:spChg chg="mod">
          <ac:chgData name="Xuanbo" userId="52a29cb4-095e-4b88-8e5b-abe65ecae15b" providerId="ADAL" clId="{88EB2B24-EA14-49FE-933D-00CB9CCDC1BE}" dt="2023-02-01T04:10:32.856" v="692"/>
          <ac:spMkLst>
            <pc:docMk/>
            <pc:sldMk cId="552668685" sldId="257"/>
            <ac:spMk id="29" creationId="{5EC8C422-3957-404E-BE42-BEDE3DBE7FFB}"/>
          </ac:spMkLst>
        </pc:spChg>
        <pc:spChg chg="mod">
          <ac:chgData name="Xuanbo" userId="52a29cb4-095e-4b88-8e5b-abe65ecae15b" providerId="ADAL" clId="{88EB2B24-EA14-49FE-933D-00CB9CCDC1BE}" dt="2023-02-01T04:10:32.856" v="692"/>
          <ac:spMkLst>
            <pc:docMk/>
            <pc:sldMk cId="552668685" sldId="257"/>
            <ac:spMk id="30" creationId="{082CDDCC-40FE-4FDB-9585-48DC69DE00FA}"/>
          </ac:spMkLst>
        </pc:spChg>
        <pc:spChg chg="mod">
          <ac:chgData name="Xuanbo" userId="52a29cb4-095e-4b88-8e5b-abe65ecae15b" providerId="ADAL" clId="{88EB2B24-EA14-49FE-933D-00CB9CCDC1BE}" dt="2023-02-01T04:10:32.856" v="692"/>
          <ac:spMkLst>
            <pc:docMk/>
            <pc:sldMk cId="552668685" sldId="257"/>
            <ac:spMk id="31" creationId="{55EB42D4-6710-48C2-9620-A3FBE68CBD4D}"/>
          </ac:spMkLst>
        </pc:spChg>
        <pc:spChg chg="mod">
          <ac:chgData name="Xuanbo" userId="52a29cb4-095e-4b88-8e5b-abe65ecae15b" providerId="ADAL" clId="{88EB2B24-EA14-49FE-933D-00CB9CCDC1BE}" dt="2023-02-01T04:10:32.856" v="692"/>
          <ac:spMkLst>
            <pc:docMk/>
            <pc:sldMk cId="552668685" sldId="257"/>
            <ac:spMk id="32" creationId="{9F3161E7-2214-4751-A2B5-14A761BFBC7C}"/>
          </ac:spMkLst>
        </pc:spChg>
        <pc:spChg chg="mod">
          <ac:chgData name="Xuanbo" userId="52a29cb4-095e-4b88-8e5b-abe65ecae15b" providerId="ADAL" clId="{88EB2B24-EA14-49FE-933D-00CB9CCDC1BE}" dt="2023-02-01T04:10:32.856" v="692"/>
          <ac:spMkLst>
            <pc:docMk/>
            <pc:sldMk cId="552668685" sldId="257"/>
            <ac:spMk id="33" creationId="{50B52446-C4F7-4F36-BB49-C78CEBCCA9D6}"/>
          </ac:spMkLst>
        </pc:spChg>
        <pc:spChg chg="mod">
          <ac:chgData name="Xuanbo" userId="52a29cb4-095e-4b88-8e5b-abe65ecae15b" providerId="ADAL" clId="{88EB2B24-EA14-49FE-933D-00CB9CCDC1BE}" dt="2023-02-01T04:10:32.856" v="692"/>
          <ac:spMkLst>
            <pc:docMk/>
            <pc:sldMk cId="552668685" sldId="257"/>
            <ac:spMk id="34" creationId="{0B720F94-1A5A-437C-9D26-3A8FDEC89052}"/>
          </ac:spMkLst>
        </pc:spChg>
        <pc:spChg chg="mod">
          <ac:chgData name="Xuanbo" userId="52a29cb4-095e-4b88-8e5b-abe65ecae15b" providerId="ADAL" clId="{88EB2B24-EA14-49FE-933D-00CB9CCDC1BE}" dt="2023-02-01T04:10:32.856" v="692"/>
          <ac:spMkLst>
            <pc:docMk/>
            <pc:sldMk cId="552668685" sldId="257"/>
            <ac:spMk id="35" creationId="{0AE7F728-F6BC-4C91-B5D6-DFA8DC91C535}"/>
          </ac:spMkLst>
        </pc:spChg>
        <pc:spChg chg="mod">
          <ac:chgData name="Xuanbo" userId="52a29cb4-095e-4b88-8e5b-abe65ecae15b" providerId="ADAL" clId="{88EB2B24-EA14-49FE-933D-00CB9CCDC1BE}" dt="2023-02-01T04:10:32.856" v="692"/>
          <ac:spMkLst>
            <pc:docMk/>
            <pc:sldMk cId="552668685" sldId="257"/>
            <ac:spMk id="36" creationId="{8677EAC4-D12B-469F-A9D3-2F291112E0D0}"/>
          </ac:spMkLst>
        </pc:spChg>
        <pc:spChg chg="mod">
          <ac:chgData name="Xuanbo" userId="52a29cb4-095e-4b88-8e5b-abe65ecae15b" providerId="ADAL" clId="{88EB2B24-EA14-49FE-933D-00CB9CCDC1BE}" dt="2023-02-01T04:10:32.856" v="692"/>
          <ac:spMkLst>
            <pc:docMk/>
            <pc:sldMk cId="552668685" sldId="257"/>
            <ac:spMk id="37" creationId="{7F2AFE2E-9A2F-4FAA-AABD-F0138B9B2075}"/>
          </ac:spMkLst>
        </pc:spChg>
        <pc:spChg chg="mod">
          <ac:chgData name="Xuanbo" userId="52a29cb4-095e-4b88-8e5b-abe65ecae15b" providerId="ADAL" clId="{88EB2B24-EA14-49FE-933D-00CB9CCDC1BE}" dt="2023-02-01T04:10:32.856" v="692"/>
          <ac:spMkLst>
            <pc:docMk/>
            <pc:sldMk cId="552668685" sldId="257"/>
            <ac:spMk id="38" creationId="{71A4C55E-0C07-463A-B2C6-BFCA993CFE72}"/>
          </ac:spMkLst>
        </pc:spChg>
        <pc:spChg chg="mod">
          <ac:chgData name="Xuanbo" userId="52a29cb4-095e-4b88-8e5b-abe65ecae15b" providerId="ADAL" clId="{88EB2B24-EA14-49FE-933D-00CB9CCDC1BE}" dt="2023-02-01T04:10:32.856" v="692"/>
          <ac:spMkLst>
            <pc:docMk/>
            <pc:sldMk cId="552668685" sldId="257"/>
            <ac:spMk id="39" creationId="{7358B032-8EAB-43CA-AD57-519C6C684615}"/>
          </ac:spMkLst>
        </pc:spChg>
        <pc:spChg chg="mod">
          <ac:chgData name="Xuanbo" userId="52a29cb4-095e-4b88-8e5b-abe65ecae15b" providerId="ADAL" clId="{88EB2B24-EA14-49FE-933D-00CB9CCDC1BE}" dt="2023-02-01T04:10:32.856" v="692"/>
          <ac:spMkLst>
            <pc:docMk/>
            <pc:sldMk cId="552668685" sldId="257"/>
            <ac:spMk id="40" creationId="{B8544862-1E4B-49DB-B35B-4D7C1DEC0CD9}"/>
          </ac:spMkLst>
        </pc:spChg>
        <pc:spChg chg="mod">
          <ac:chgData name="Xuanbo" userId="52a29cb4-095e-4b88-8e5b-abe65ecae15b" providerId="ADAL" clId="{88EB2B24-EA14-49FE-933D-00CB9CCDC1BE}" dt="2023-02-01T04:10:32.856" v="692"/>
          <ac:spMkLst>
            <pc:docMk/>
            <pc:sldMk cId="552668685" sldId="257"/>
            <ac:spMk id="41" creationId="{2E8DF039-8BC4-4D7E-A0CE-669D78FBF090}"/>
          </ac:spMkLst>
        </pc:spChg>
        <pc:spChg chg="mod">
          <ac:chgData name="Xuanbo" userId="52a29cb4-095e-4b88-8e5b-abe65ecae15b" providerId="ADAL" clId="{88EB2B24-EA14-49FE-933D-00CB9CCDC1BE}" dt="2023-02-01T04:10:32.856" v="692"/>
          <ac:spMkLst>
            <pc:docMk/>
            <pc:sldMk cId="552668685" sldId="257"/>
            <ac:spMk id="42" creationId="{5D7D9530-1495-4224-8BE8-164D263A0E69}"/>
          </ac:spMkLst>
        </pc:spChg>
        <pc:spChg chg="mod">
          <ac:chgData name="Xuanbo" userId="52a29cb4-095e-4b88-8e5b-abe65ecae15b" providerId="ADAL" clId="{88EB2B24-EA14-49FE-933D-00CB9CCDC1BE}" dt="2023-02-01T04:10:32.856" v="692"/>
          <ac:spMkLst>
            <pc:docMk/>
            <pc:sldMk cId="552668685" sldId="257"/>
            <ac:spMk id="43" creationId="{AC478219-5676-44C7-8C73-BE306C76D80F}"/>
          </ac:spMkLst>
        </pc:spChg>
        <pc:spChg chg="mod">
          <ac:chgData name="Xuanbo" userId="52a29cb4-095e-4b88-8e5b-abe65ecae15b" providerId="ADAL" clId="{88EB2B24-EA14-49FE-933D-00CB9CCDC1BE}" dt="2023-02-01T04:10:32.856" v="692"/>
          <ac:spMkLst>
            <pc:docMk/>
            <pc:sldMk cId="552668685" sldId="257"/>
            <ac:spMk id="44" creationId="{3929B9A7-5C8F-4FF8-B70B-BBE0368A43AB}"/>
          </ac:spMkLst>
        </pc:spChg>
        <pc:spChg chg="mod">
          <ac:chgData name="Xuanbo" userId="52a29cb4-095e-4b88-8e5b-abe65ecae15b" providerId="ADAL" clId="{88EB2B24-EA14-49FE-933D-00CB9CCDC1BE}" dt="2023-02-01T04:10:32.856" v="692"/>
          <ac:spMkLst>
            <pc:docMk/>
            <pc:sldMk cId="552668685" sldId="257"/>
            <ac:spMk id="45" creationId="{C64B50FA-9BFE-48C7-941F-B748C94615AA}"/>
          </ac:spMkLst>
        </pc:spChg>
        <pc:spChg chg="mod">
          <ac:chgData name="Xuanbo" userId="52a29cb4-095e-4b88-8e5b-abe65ecae15b" providerId="ADAL" clId="{88EB2B24-EA14-49FE-933D-00CB9CCDC1BE}" dt="2023-02-01T04:10:32.856" v="692"/>
          <ac:spMkLst>
            <pc:docMk/>
            <pc:sldMk cId="552668685" sldId="257"/>
            <ac:spMk id="46" creationId="{AEA855DB-D809-4E19-9ABD-40B0EB71E913}"/>
          </ac:spMkLst>
        </pc:spChg>
        <pc:spChg chg="mod">
          <ac:chgData name="Xuanbo" userId="52a29cb4-095e-4b88-8e5b-abe65ecae15b" providerId="ADAL" clId="{88EB2B24-EA14-49FE-933D-00CB9CCDC1BE}" dt="2023-02-01T04:10:32.856" v="692"/>
          <ac:spMkLst>
            <pc:docMk/>
            <pc:sldMk cId="552668685" sldId="257"/>
            <ac:spMk id="47" creationId="{BB192E46-5502-4638-9EE6-3C000C134323}"/>
          </ac:spMkLst>
        </pc:spChg>
        <pc:spChg chg="mod">
          <ac:chgData name="Xuanbo" userId="52a29cb4-095e-4b88-8e5b-abe65ecae15b" providerId="ADAL" clId="{88EB2B24-EA14-49FE-933D-00CB9CCDC1BE}" dt="2023-02-01T04:10:32.856" v="692"/>
          <ac:spMkLst>
            <pc:docMk/>
            <pc:sldMk cId="552668685" sldId="257"/>
            <ac:spMk id="48" creationId="{C43589C0-C97F-454D-AEB7-13943F91554E}"/>
          </ac:spMkLst>
        </pc:spChg>
        <pc:spChg chg="mod">
          <ac:chgData name="Xuanbo" userId="52a29cb4-095e-4b88-8e5b-abe65ecae15b" providerId="ADAL" clId="{88EB2B24-EA14-49FE-933D-00CB9CCDC1BE}" dt="2023-02-01T04:10:32.856" v="692"/>
          <ac:spMkLst>
            <pc:docMk/>
            <pc:sldMk cId="552668685" sldId="257"/>
            <ac:spMk id="49" creationId="{B7819AE8-A815-4D79-BE82-9AAA021658CE}"/>
          </ac:spMkLst>
        </pc:spChg>
        <pc:spChg chg="mod">
          <ac:chgData name="Xuanbo" userId="52a29cb4-095e-4b88-8e5b-abe65ecae15b" providerId="ADAL" clId="{88EB2B24-EA14-49FE-933D-00CB9CCDC1BE}" dt="2023-02-01T04:10:32.856" v="692"/>
          <ac:spMkLst>
            <pc:docMk/>
            <pc:sldMk cId="552668685" sldId="257"/>
            <ac:spMk id="50" creationId="{E0811D2D-A542-430A-997B-9511B6BC8FA8}"/>
          </ac:spMkLst>
        </pc:spChg>
        <pc:spChg chg="mod">
          <ac:chgData name="Xuanbo" userId="52a29cb4-095e-4b88-8e5b-abe65ecae15b" providerId="ADAL" clId="{88EB2B24-EA14-49FE-933D-00CB9CCDC1BE}" dt="2023-02-01T04:10:32.856" v="692"/>
          <ac:spMkLst>
            <pc:docMk/>
            <pc:sldMk cId="552668685" sldId="257"/>
            <ac:spMk id="51" creationId="{4DE7CD1E-E4EC-4117-B3C3-BF4E734B2E49}"/>
          </ac:spMkLst>
        </pc:spChg>
        <pc:spChg chg="mod">
          <ac:chgData name="Xuanbo" userId="52a29cb4-095e-4b88-8e5b-abe65ecae15b" providerId="ADAL" clId="{88EB2B24-EA14-49FE-933D-00CB9CCDC1BE}" dt="2023-02-01T04:10:32.856" v="692"/>
          <ac:spMkLst>
            <pc:docMk/>
            <pc:sldMk cId="552668685" sldId="257"/>
            <ac:spMk id="52" creationId="{E6494966-94DB-44F3-B341-F25C304EC7A5}"/>
          </ac:spMkLst>
        </pc:spChg>
        <pc:spChg chg="mod">
          <ac:chgData name="Xuanbo" userId="52a29cb4-095e-4b88-8e5b-abe65ecae15b" providerId="ADAL" clId="{88EB2B24-EA14-49FE-933D-00CB9CCDC1BE}" dt="2023-02-01T04:10:32.856" v="692"/>
          <ac:spMkLst>
            <pc:docMk/>
            <pc:sldMk cId="552668685" sldId="257"/>
            <ac:spMk id="53" creationId="{759B7CC1-4271-471E-9C23-E68201D501B1}"/>
          </ac:spMkLst>
        </pc:spChg>
        <pc:spChg chg="mod">
          <ac:chgData name="Xuanbo" userId="52a29cb4-095e-4b88-8e5b-abe65ecae15b" providerId="ADAL" clId="{88EB2B24-EA14-49FE-933D-00CB9CCDC1BE}" dt="2023-02-01T04:10:32.856" v="692"/>
          <ac:spMkLst>
            <pc:docMk/>
            <pc:sldMk cId="552668685" sldId="257"/>
            <ac:spMk id="54" creationId="{256218F1-6357-46AB-9B33-C1FAE1F77E9B}"/>
          </ac:spMkLst>
        </pc:spChg>
        <pc:spChg chg="mod">
          <ac:chgData name="Xuanbo" userId="52a29cb4-095e-4b88-8e5b-abe65ecae15b" providerId="ADAL" clId="{88EB2B24-EA14-49FE-933D-00CB9CCDC1BE}" dt="2023-02-01T04:10:32.856" v="692"/>
          <ac:spMkLst>
            <pc:docMk/>
            <pc:sldMk cId="552668685" sldId="257"/>
            <ac:spMk id="55" creationId="{61E98F16-1602-4DD8-8426-C4745B36AD3B}"/>
          </ac:spMkLst>
        </pc:spChg>
        <pc:spChg chg="add mod">
          <ac:chgData name="Xuanbo" userId="52a29cb4-095e-4b88-8e5b-abe65ecae15b" providerId="ADAL" clId="{88EB2B24-EA14-49FE-933D-00CB9CCDC1BE}" dt="2023-02-01T04:12:17.080" v="723" actId="1076"/>
          <ac:spMkLst>
            <pc:docMk/>
            <pc:sldMk cId="552668685" sldId="257"/>
            <ac:spMk id="57" creationId="{222C48E9-1CB5-4D92-849C-3695EE91C176}"/>
          </ac:spMkLst>
        </pc:spChg>
        <pc:spChg chg="add mod">
          <ac:chgData name="Xuanbo" userId="52a29cb4-095e-4b88-8e5b-abe65ecae15b" providerId="ADAL" clId="{88EB2B24-EA14-49FE-933D-00CB9CCDC1BE}" dt="2023-02-01T04:12:25.636" v="726" actId="20577"/>
          <ac:spMkLst>
            <pc:docMk/>
            <pc:sldMk cId="552668685" sldId="257"/>
            <ac:spMk id="58" creationId="{BA356A98-885C-459E-A103-C3A88D514616}"/>
          </ac:spMkLst>
        </pc:spChg>
        <pc:spChg chg="add mod">
          <ac:chgData name="Xuanbo" userId="52a29cb4-095e-4b88-8e5b-abe65ecae15b" providerId="ADAL" clId="{88EB2B24-EA14-49FE-933D-00CB9CCDC1BE}" dt="2023-02-01T04:12:27.004" v="727" actId="20577"/>
          <ac:spMkLst>
            <pc:docMk/>
            <pc:sldMk cId="552668685" sldId="257"/>
            <ac:spMk id="59" creationId="{A1CEDD5B-DADB-4519-867D-1ED8571C7B1B}"/>
          </ac:spMkLst>
        </pc:spChg>
        <pc:spChg chg="mod">
          <ac:chgData name="Xuanbo" userId="52a29cb4-095e-4b88-8e5b-abe65ecae15b" providerId="ADAL" clId="{88EB2B24-EA14-49FE-933D-00CB9CCDC1BE}" dt="2023-02-01T04:36:53.904" v="2271"/>
          <ac:spMkLst>
            <pc:docMk/>
            <pc:sldMk cId="552668685" sldId="257"/>
            <ac:spMk id="77" creationId="{E12EDE74-DB3C-41B1-AD50-CBF646F30C84}"/>
          </ac:spMkLst>
        </pc:spChg>
        <pc:spChg chg="mod">
          <ac:chgData name="Xuanbo" userId="52a29cb4-095e-4b88-8e5b-abe65ecae15b" providerId="ADAL" clId="{88EB2B24-EA14-49FE-933D-00CB9CCDC1BE}" dt="2023-02-01T04:36:53.904" v="2271"/>
          <ac:spMkLst>
            <pc:docMk/>
            <pc:sldMk cId="552668685" sldId="257"/>
            <ac:spMk id="78" creationId="{AC446D80-514F-4BCD-8C82-A8FBF0EC14BB}"/>
          </ac:spMkLst>
        </pc:spChg>
        <pc:spChg chg="mod">
          <ac:chgData name="Xuanbo" userId="52a29cb4-095e-4b88-8e5b-abe65ecae15b" providerId="ADAL" clId="{88EB2B24-EA14-49FE-933D-00CB9CCDC1BE}" dt="2023-02-01T04:36:53.904" v="2271"/>
          <ac:spMkLst>
            <pc:docMk/>
            <pc:sldMk cId="552668685" sldId="257"/>
            <ac:spMk id="79" creationId="{AAB22BED-BDE2-4185-B126-44645170A684}"/>
          </ac:spMkLst>
        </pc:spChg>
        <pc:spChg chg="mod">
          <ac:chgData name="Xuanbo" userId="52a29cb4-095e-4b88-8e5b-abe65ecae15b" providerId="ADAL" clId="{88EB2B24-EA14-49FE-933D-00CB9CCDC1BE}" dt="2023-02-01T04:36:53.904" v="2271"/>
          <ac:spMkLst>
            <pc:docMk/>
            <pc:sldMk cId="552668685" sldId="257"/>
            <ac:spMk id="80" creationId="{2BBEAB08-F0C4-497C-B7B0-FB3068E3E8D0}"/>
          </ac:spMkLst>
        </pc:spChg>
        <pc:spChg chg="mod">
          <ac:chgData name="Xuanbo" userId="52a29cb4-095e-4b88-8e5b-abe65ecae15b" providerId="ADAL" clId="{88EB2B24-EA14-49FE-933D-00CB9CCDC1BE}" dt="2023-02-01T04:36:53.904" v="2271"/>
          <ac:spMkLst>
            <pc:docMk/>
            <pc:sldMk cId="552668685" sldId="257"/>
            <ac:spMk id="81" creationId="{C847CF8C-8BA1-4A93-8E9E-1CC939B028C8}"/>
          </ac:spMkLst>
        </pc:spChg>
        <pc:spChg chg="mod">
          <ac:chgData name="Xuanbo" userId="52a29cb4-095e-4b88-8e5b-abe65ecae15b" providerId="ADAL" clId="{88EB2B24-EA14-49FE-933D-00CB9CCDC1BE}" dt="2023-02-01T04:36:53.904" v="2271"/>
          <ac:spMkLst>
            <pc:docMk/>
            <pc:sldMk cId="552668685" sldId="257"/>
            <ac:spMk id="82" creationId="{78B64CA1-B210-4C98-803D-559AEFE02F29}"/>
          </ac:spMkLst>
        </pc:spChg>
        <pc:spChg chg="mod">
          <ac:chgData name="Xuanbo" userId="52a29cb4-095e-4b88-8e5b-abe65ecae15b" providerId="ADAL" clId="{88EB2B24-EA14-49FE-933D-00CB9CCDC1BE}" dt="2023-02-01T04:36:53.904" v="2271"/>
          <ac:spMkLst>
            <pc:docMk/>
            <pc:sldMk cId="552668685" sldId="257"/>
            <ac:spMk id="83" creationId="{93557B26-9427-44BD-B628-989A3B3F8BB9}"/>
          </ac:spMkLst>
        </pc:spChg>
        <pc:spChg chg="mod">
          <ac:chgData name="Xuanbo" userId="52a29cb4-095e-4b88-8e5b-abe65ecae15b" providerId="ADAL" clId="{88EB2B24-EA14-49FE-933D-00CB9CCDC1BE}" dt="2023-02-01T04:36:53.904" v="2271"/>
          <ac:spMkLst>
            <pc:docMk/>
            <pc:sldMk cId="552668685" sldId="257"/>
            <ac:spMk id="84" creationId="{D13468DD-1288-454B-8676-984D6CF4CC86}"/>
          </ac:spMkLst>
        </pc:spChg>
        <pc:grpChg chg="add del mod">
          <ac:chgData name="Xuanbo" userId="52a29cb4-095e-4b88-8e5b-abe65ecae15b" providerId="ADAL" clId="{88EB2B24-EA14-49FE-933D-00CB9CCDC1BE}" dt="2023-02-01T04:10:33.465" v="693"/>
          <ac:grpSpMkLst>
            <pc:docMk/>
            <pc:sldMk cId="552668685" sldId="257"/>
            <ac:grpSpMk id="8" creationId="{AC6FE9A3-7CB9-4FFE-A219-DDCF11E9DAA2}"/>
          </ac:grpSpMkLst>
        </pc:grpChg>
        <pc:grpChg chg="mod">
          <ac:chgData name="Xuanbo" userId="52a29cb4-095e-4b88-8e5b-abe65ecae15b" providerId="ADAL" clId="{88EB2B24-EA14-49FE-933D-00CB9CCDC1BE}" dt="2023-02-01T04:10:32.856" v="692"/>
          <ac:grpSpMkLst>
            <pc:docMk/>
            <pc:sldMk cId="552668685" sldId="257"/>
            <ac:grpSpMk id="19" creationId="{CB3DEED7-BAC8-4C48-97BB-E7E08E3111A2}"/>
          </ac:grpSpMkLst>
        </pc:grpChg>
        <pc:grpChg chg="mod">
          <ac:chgData name="Xuanbo" userId="52a29cb4-095e-4b88-8e5b-abe65ecae15b" providerId="ADAL" clId="{88EB2B24-EA14-49FE-933D-00CB9CCDC1BE}" dt="2023-02-01T04:10:32.856" v="692"/>
          <ac:grpSpMkLst>
            <pc:docMk/>
            <pc:sldMk cId="552668685" sldId="257"/>
            <ac:grpSpMk id="20" creationId="{EB843A31-3AA3-4A86-A633-A3D1C24CED12}"/>
          </ac:grpSpMkLst>
        </pc:grpChg>
        <pc:grpChg chg="mod">
          <ac:chgData name="Xuanbo" userId="52a29cb4-095e-4b88-8e5b-abe65ecae15b" providerId="ADAL" clId="{88EB2B24-EA14-49FE-933D-00CB9CCDC1BE}" dt="2023-02-01T04:10:32.856" v="692"/>
          <ac:grpSpMkLst>
            <pc:docMk/>
            <pc:sldMk cId="552668685" sldId="257"/>
            <ac:grpSpMk id="21" creationId="{F112F156-3126-4F84-919B-40D374C46F1C}"/>
          </ac:grpSpMkLst>
        </pc:grpChg>
        <pc:grpChg chg="mod">
          <ac:chgData name="Xuanbo" userId="52a29cb4-095e-4b88-8e5b-abe65ecae15b" providerId="ADAL" clId="{88EB2B24-EA14-49FE-933D-00CB9CCDC1BE}" dt="2023-02-01T04:10:32.856" v="692"/>
          <ac:grpSpMkLst>
            <pc:docMk/>
            <pc:sldMk cId="552668685" sldId="257"/>
            <ac:grpSpMk id="22" creationId="{6AF25A3C-7D4F-4974-BD32-1C0B9D628F4E}"/>
          </ac:grpSpMkLst>
        </pc:grpChg>
        <pc:grpChg chg="mod">
          <ac:chgData name="Xuanbo" userId="52a29cb4-095e-4b88-8e5b-abe65ecae15b" providerId="ADAL" clId="{88EB2B24-EA14-49FE-933D-00CB9CCDC1BE}" dt="2023-02-01T04:10:32.856" v="692"/>
          <ac:grpSpMkLst>
            <pc:docMk/>
            <pc:sldMk cId="552668685" sldId="257"/>
            <ac:grpSpMk id="23" creationId="{38B472E4-E182-48A3-AA31-BCDBC927CE20}"/>
          </ac:grpSpMkLst>
        </pc:grpChg>
        <pc:grpChg chg="mod">
          <ac:chgData name="Xuanbo" userId="52a29cb4-095e-4b88-8e5b-abe65ecae15b" providerId="ADAL" clId="{88EB2B24-EA14-49FE-933D-00CB9CCDC1BE}" dt="2023-02-01T04:10:32.856" v="692"/>
          <ac:grpSpMkLst>
            <pc:docMk/>
            <pc:sldMk cId="552668685" sldId="257"/>
            <ac:grpSpMk id="24" creationId="{3D1F3E2B-5F4A-423A-8F9B-74A6E74DDCCD}"/>
          </ac:grpSpMkLst>
        </pc:grpChg>
        <pc:grpChg chg="mod">
          <ac:chgData name="Xuanbo" userId="52a29cb4-095e-4b88-8e5b-abe65ecae15b" providerId="ADAL" clId="{88EB2B24-EA14-49FE-933D-00CB9CCDC1BE}" dt="2023-02-01T04:10:32.856" v="692"/>
          <ac:grpSpMkLst>
            <pc:docMk/>
            <pc:sldMk cId="552668685" sldId="257"/>
            <ac:grpSpMk id="25" creationId="{5E220ADC-09AF-4F51-A528-F4C41FD5BCA9}"/>
          </ac:grpSpMkLst>
        </pc:grpChg>
        <pc:grpChg chg="mod">
          <ac:chgData name="Xuanbo" userId="52a29cb4-095e-4b88-8e5b-abe65ecae15b" providerId="ADAL" clId="{88EB2B24-EA14-49FE-933D-00CB9CCDC1BE}" dt="2023-02-01T04:10:32.856" v="692"/>
          <ac:grpSpMkLst>
            <pc:docMk/>
            <pc:sldMk cId="552668685" sldId="257"/>
            <ac:grpSpMk id="26" creationId="{23FAFDF0-BB16-4794-B8BA-35491E005855}"/>
          </ac:grpSpMkLst>
        </pc:grpChg>
        <pc:grpChg chg="add del mod">
          <ac:chgData name="Xuanbo" userId="52a29cb4-095e-4b88-8e5b-abe65ecae15b" providerId="ADAL" clId="{88EB2B24-EA14-49FE-933D-00CB9CCDC1BE}" dt="2023-02-01T04:36:56.016" v="2272"/>
          <ac:grpSpMkLst>
            <pc:docMk/>
            <pc:sldMk cId="552668685" sldId="257"/>
            <ac:grpSpMk id="60" creationId="{8C8B053B-1E56-49C2-9116-2FD451BD4460}"/>
          </ac:grpSpMkLst>
        </pc:grpChg>
        <pc:picChg chg="add mod">
          <ac:chgData name="Xuanbo" userId="52a29cb4-095e-4b88-8e5b-abe65ecae15b" providerId="ADAL" clId="{88EB2B24-EA14-49FE-933D-00CB9CCDC1BE}" dt="2023-02-01T04:12:03.112" v="720" actId="1076"/>
          <ac:picMkLst>
            <pc:docMk/>
            <pc:sldMk cId="552668685" sldId="257"/>
            <ac:picMk id="4" creationId="{3E36C62D-0064-48F5-AA5F-F837F4A65535}"/>
          </ac:picMkLst>
        </pc:picChg>
        <pc:picChg chg="add mod">
          <ac:chgData name="Xuanbo" userId="52a29cb4-095e-4b88-8e5b-abe65ecae15b" providerId="ADAL" clId="{88EB2B24-EA14-49FE-933D-00CB9CCDC1BE}" dt="2023-02-01T04:12:03.112" v="720" actId="1076"/>
          <ac:picMkLst>
            <pc:docMk/>
            <pc:sldMk cId="552668685" sldId="257"/>
            <ac:picMk id="5" creationId="{509C492E-AB79-4DF2-9078-74BC202FC435}"/>
          </ac:picMkLst>
        </pc:picChg>
        <pc:picChg chg="add del mod">
          <ac:chgData name="Xuanbo" userId="52a29cb4-095e-4b88-8e5b-abe65ecae15b" providerId="ADAL" clId="{88EB2B24-EA14-49FE-933D-00CB9CCDC1BE}" dt="2023-02-01T04:37:02.903" v="2277" actId="21"/>
          <ac:picMkLst>
            <pc:docMk/>
            <pc:sldMk cId="552668685" sldId="257"/>
            <ac:picMk id="6" creationId="{EFA99B62-37BB-4442-84E0-489FE1189916}"/>
          </ac:picMkLst>
        </pc:picChg>
        <pc:picChg chg="mod">
          <ac:chgData name="Xuanbo" userId="52a29cb4-095e-4b88-8e5b-abe65ecae15b" providerId="ADAL" clId="{88EB2B24-EA14-49FE-933D-00CB9CCDC1BE}" dt="2023-02-01T04:10:32.856" v="692"/>
          <ac:picMkLst>
            <pc:docMk/>
            <pc:sldMk cId="552668685" sldId="257"/>
            <ac:picMk id="10" creationId="{C5B04047-A99A-4A93-B812-D038D91B239B}"/>
          </ac:picMkLst>
        </pc:picChg>
        <pc:picChg chg="mod">
          <ac:chgData name="Xuanbo" userId="52a29cb4-095e-4b88-8e5b-abe65ecae15b" providerId="ADAL" clId="{88EB2B24-EA14-49FE-933D-00CB9CCDC1BE}" dt="2023-02-01T04:10:32.856" v="692"/>
          <ac:picMkLst>
            <pc:docMk/>
            <pc:sldMk cId="552668685" sldId="257"/>
            <ac:picMk id="12" creationId="{0A81A726-1219-4BDE-BE54-418089B65AD9}"/>
          </ac:picMkLst>
        </pc:picChg>
        <pc:picChg chg="mod">
          <ac:chgData name="Xuanbo" userId="52a29cb4-095e-4b88-8e5b-abe65ecae15b" providerId="ADAL" clId="{88EB2B24-EA14-49FE-933D-00CB9CCDC1BE}" dt="2023-02-01T04:10:32.856" v="692"/>
          <ac:picMkLst>
            <pc:docMk/>
            <pc:sldMk cId="552668685" sldId="257"/>
            <ac:picMk id="13" creationId="{45968870-D53D-42C3-A162-8500362CD86E}"/>
          </ac:picMkLst>
        </pc:picChg>
        <pc:picChg chg="mod">
          <ac:chgData name="Xuanbo" userId="52a29cb4-095e-4b88-8e5b-abe65ecae15b" providerId="ADAL" clId="{88EB2B24-EA14-49FE-933D-00CB9CCDC1BE}" dt="2023-02-01T04:10:32.856" v="692"/>
          <ac:picMkLst>
            <pc:docMk/>
            <pc:sldMk cId="552668685" sldId="257"/>
            <ac:picMk id="14" creationId="{C2D82EE7-BECC-4A56-A337-DA7F25911A3A}"/>
          </ac:picMkLst>
        </pc:picChg>
        <pc:picChg chg="mod">
          <ac:chgData name="Xuanbo" userId="52a29cb4-095e-4b88-8e5b-abe65ecae15b" providerId="ADAL" clId="{88EB2B24-EA14-49FE-933D-00CB9CCDC1BE}" dt="2023-02-01T04:10:32.856" v="692"/>
          <ac:picMkLst>
            <pc:docMk/>
            <pc:sldMk cId="552668685" sldId="257"/>
            <ac:picMk id="15" creationId="{A52C0E22-1AA1-4417-A594-DD84EAAAD18A}"/>
          </ac:picMkLst>
        </pc:picChg>
        <pc:picChg chg="mod">
          <ac:chgData name="Xuanbo" userId="52a29cb4-095e-4b88-8e5b-abe65ecae15b" providerId="ADAL" clId="{88EB2B24-EA14-49FE-933D-00CB9CCDC1BE}" dt="2023-02-01T04:10:32.856" v="692"/>
          <ac:picMkLst>
            <pc:docMk/>
            <pc:sldMk cId="552668685" sldId="257"/>
            <ac:picMk id="16" creationId="{F820119E-A80B-492E-A34A-79904A8FD11D}"/>
          </ac:picMkLst>
        </pc:picChg>
        <pc:picChg chg="mod">
          <ac:chgData name="Xuanbo" userId="52a29cb4-095e-4b88-8e5b-abe65ecae15b" providerId="ADAL" clId="{88EB2B24-EA14-49FE-933D-00CB9CCDC1BE}" dt="2023-02-01T04:10:32.856" v="692"/>
          <ac:picMkLst>
            <pc:docMk/>
            <pc:sldMk cId="552668685" sldId="257"/>
            <ac:picMk id="17" creationId="{F897228C-A6D3-4F9B-8851-02BC442115FA}"/>
          </ac:picMkLst>
        </pc:picChg>
        <pc:picChg chg="mod">
          <ac:chgData name="Xuanbo" userId="52a29cb4-095e-4b88-8e5b-abe65ecae15b" providerId="ADAL" clId="{88EB2B24-EA14-49FE-933D-00CB9CCDC1BE}" dt="2023-02-01T04:10:32.856" v="692"/>
          <ac:picMkLst>
            <pc:docMk/>
            <pc:sldMk cId="552668685" sldId="257"/>
            <ac:picMk id="18" creationId="{C24DCE7E-7CD2-4DCD-98DA-CE2803F6BB79}"/>
          </ac:picMkLst>
        </pc:picChg>
        <pc:picChg chg="mod">
          <ac:chgData name="Xuanbo" userId="52a29cb4-095e-4b88-8e5b-abe65ecae15b" providerId="ADAL" clId="{88EB2B24-EA14-49FE-933D-00CB9CCDC1BE}" dt="2023-02-01T04:36:53.904" v="2271"/>
          <ac:picMkLst>
            <pc:docMk/>
            <pc:sldMk cId="552668685" sldId="257"/>
            <ac:picMk id="61" creationId="{315AAA52-920E-4116-A3A3-E1363EC444F5}"/>
          </ac:picMkLst>
        </pc:picChg>
        <pc:picChg chg="mod">
          <ac:chgData name="Xuanbo" userId="52a29cb4-095e-4b88-8e5b-abe65ecae15b" providerId="ADAL" clId="{88EB2B24-EA14-49FE-933D-00CB9CCDC1BE}" dt="2023-02-01T04:36:53.904" v="2271"/>
          <ac:picMkLst>
            <pc:docMk/>
            <pc:sldMk cId="552668685" sldId="257"/>
            <ac:picMk id="62" creationId="{17CBBEA1-E203-4560-A13B-3FCB5AA667C6}"/>
          </ac:picMkLst>
        </pc:picChg>
        <pc:picChg chg="mod">
          <ac:chgData name="Xuanbo" userId="52a29cb4-095e-4b88-8e5b-abe65ecae15b" providerId="ADAL" clId="{88EB2B24-EA14-49FE-933D-00CB9CCDC1BE}" dt="2023-02-01T04:36:53.904" v="2271"/>
          <ac:picMkLst>
            <pc:docMk/>
            <pc:sldMk cId="552668685" sldId="257"/>
            <ac:picMk id="63" creationId="{3D79ABFC-484F-47B6-93FA-A49F9F98BB7A}"/>
          </ac:picMkLst>
        </pc:picChg>
        <pc:picChg chg="mod">
          <ac:chgData name="Xuanbo" userId="52a29cb4-095e-4b88-8e5b-abe65ecae15b" providerId="ADAL" clId="{88EB2B24-EA14-49FE-933D-00CB9CCDC1BE}" dt="2023-02-01T04:36:53.904" v="2271"/>
          <ac:picMkLst>
            <pc:docMk/>
            <pc:sldMk cId="552668685" sldId="257"/>
            <ac:picMk id="64" creationId="{DE6AF37F-8879-4D61-BBB2-2E0D3F171362}"/>
          </ac:picMkLst>
        </pc:picChg>
        <pc:picChg chg="mod">
          <ac:chgData name="Xuanbo" userId="52a29cb4-095e-4b88-8e5b-abe65ecae15b" providerId="ADAL" clId="{88EB2B24-EA14-49FE-933D-00CB9CCDC1BE}" dt="2023-02-01T04:36:53.904" v="2271"/>
          <ac:picMkLst>
            <pc:docMk/>
            <pc:sldMk cId="552668685" sldId="257"/>
            <ac:picMk id="65" creationId="{5ECB3E6C-DBE3-4035-897A-3EFC0EBE5F5C}"/>
          </ac:picMkLst>
        </pc:picChg>
        <pc:picChg chg="mod">
          <ac:chgData name="Xuanbo" userId="52a29cb4-095e-4b88-8e5b-abe65ecae15b" providerId="ADAL" clId="{88EB2B24-EA14-49FE-933D-00CB9CCDC1BE}" dt="2023-02-01T04:36:53.904" v="2271"/>
          <ac:picMkLst>
            <pc:docMk/>
            <pc:sldMk cId="552668685" sldId="257"/>
            <ac:picMk id="66" creationId="{B1EE4A94-AC54-4C3A-9077-33772A0A82D6}"/>
          </ac:picMkLst>
        </pc:picChg>
        <pc:picChg chg="mod">
          <ac:chgData name="Xuanbo" userId="52a29cb4-095e-4b88-8e5b-abe65ecae15b" providerId="ADAL" clId="{88EB2B24-EA14-49FE-933D-00CB9CCDC1BE}" dt="2023-02-01T04:36:53.904" v="2271"/>
          <ac:picMkLst>
            <pc:docMk/>
            <pc:sldMk cId="552668685" sldId="257"/>
            <ac:picMk id="67" creationId="{BCAED161-593D-42D2-B5E0-56C01320A9F8}"/>
          </ac:picMkLst>
        </pc:picChg>
        <pc:picChg chg="mod">
          <ac:chgData name="Xuanbo" userId="52a29cb4-095e-4b88-8e5b-abe65ecae15b" providerId="ADAL" clId="{88EB2B24-EA14-49FE-933D-00CB9CCDC1BE}" dt="2023-02-01T04:36:53.904" v="2271"/>
          <ac:picMkLst>
            <pc:docMk/>
            <pc:sldMk cId="552668685" sldId="257"/>
            <ac:picMk id="68" creationId="{374091EA-57B5-4E4C-8802-04545F7263CE}"/>
          </ac:picMkLst>
        </pc:picChg>
        <pc:picChg chg="mod">
          <ac:chgData name="Xuanbo" userId="52a29cb4-095e-4b88-8e5b-abe65ecae15b" providerId="ADAL" clId="{88EB2B24-EA14-49FE-933D-00CB9CCDC1BE}" dt="2023-02-01T04:36:53.904" v="2271"/>
          <ac:picMkLst>
            <pc:docMk/>
            <pc:sldMk cId="552668685" sldId="257"/>
            <ac:picMk id="69" creationId="{1857AAAB-9881-45A8-8D74-CEF647268D06}"/>
          </ac:picMkLst>
        </pc:picChg>
        <pc:picChg chg="mod">
          <ac:chgData name="Xuanbo" userId="52a29cb4-095e-4b88-8e5b-abe65ecae15b" providerId="ADAL" clId="{88EB2B24-EA14-49FE-933D-00CB9CCDC1BE}" dt="2023-02-01T04:36:53.904" v="2271"/>
          <ac:picMkLst>
            <pc:docMk/>
            <pc:sldMk cId="552668685" sldId="257"/>
            <ac:picMk id="70" creationId="{E7FE091E-6B3C-4EE0-BBEC-440CDA891C93}"/>
          </ac:picMkLst>
        </pc:picChg>
        <pc:picChg chg="mod">
          <ac:chgData name="Xuanbo" userId="52a29cb4-095e-4b88-8e5b-abe65ecae15b" providerId="ADAL" clId="{88EB2B24-EA14-49FE-933D-00CB9CCDC1BE}" dt="2023-02-01T04:36:53.904" v="2271"/>
          <ac:picMkLst>
            <pc:docMk/>
            <pc:sldMk cId="552668685" sldId="257"/>
            <ac:picMk id="71" creationId="{C2C2075B-BDA6-4474-9669-49BF44275144}"/>
          </ac:picMkLst>
        </pc:picChg>
        <pc:picChg chg="mod">
          <ac:chgData name="Xuanbo" userId="52a29cb4-095e-4b88-8e5b-abe65ecae15b" providerId="ADAL" clId="{88EB2B24-EA14-49FE-933D-00CB9CCDC1BE}" dt="2023-02-01T04:36:53.904" v="2271"/>
          <ac:picMkLst>
            <pc:docMk/>
            <pc:sldMk cId="552668685" sldId="257"/>
            <ac:picMk id="72" creationId="{63583ED1-1805-4A48-B705-BAE62140FFA0}"/>
          </ac:picMkLst>
        </pc:picChg>
        <pc:picChg chg="mod">
          <ac:chgData name="Xuanbo" userId="52a29cb4-095e-4b88-8e5b-abe65ecae15b" providerId="ADAL" clId="{88EB2B24-EA14-49FE-933D-00CB9CCDC1BE}" dt="2023-02-01T04:36:53.904" v="2271"/>
          <ac:picMkLst>
            <pc:docMk/>
            <pc:sldMk cId="552668685" sldId="257"/>
            <ac:picMk id="73" creationId="{B72021DB-BDD8-4EFD-8B27-28AD4484E062}"/>
          </ac:picMkLst>
        </pc:picChg>
        <pc:picChg chg="mod">
          <ac:chgData name="Xuanbo" userId="52a29cb4-095e-4b88-8e5b-abe65ecae15b" providerId="ADAL" clId="{88EB2B24-EA14-49FE-933D-00CB9CCDC1BE}" dt="2023-02-01T04:36:53.904" v="2271"/>
          <ac:picMkLst>
            <pc:docMk/>
            <pc:sldMk cId="552668685" sldId="257"/>
            <ac:picMk id="74" creationId="{9C5149D0-B350-40EF-995A-A8DECA371074}"/>
          </ac:picMkLst>
        </pc:picChg>
        <pc:picChg chg="mod">
          <ac:chgData name="Xuanbo" userId="52a29cb4-095e-4b88-8e5b-abe65ecae15b" providerId="ADAL" clId="{88EB2B24-EA14-49FE-933D-00CB9CCDC1BE}" dt="2023-02-01T04:36:53.904" v="2271"/>
          <ac:picMkLst>
            <pc:docMk/>
            <pc:sldMk cId="552668685" sldId="257"/>
            <ac:picMk id="75" creationId="{AED02567-AC06-4909-915B-C4B0DDFC921C}"/>
          </ac:picMkLst>
        </pc:picChg>
        <pc:picChg chg="mod">
          <ac:chgData name="Xuanbo" userId="52a29cb4-095e-4b88-8e5b-abe65ecae15b" providerId="ADAL" clId="{88EB2B24-EA14-49FE-933D-00CB9CCDC1BE}" dt="2023-02-01T04:36:53.904" v="2271"/>
          <ac:picMkLst>
            <pc:docMk/>
            <pc:sldMk cId="552668685" sldId="257"/>
            <ac:picMk id="76" creationId="{B731B15E-DF22-44DA-A4BC-FBFFB54C949A}"/>
          </ac:picMkLst>
        </pc:picChg>
        <pc:picChg chg="add mod">
          <ac:chgData name="Xuanbo" userId="52a29cb4-095e-4b88-8e5b-abe65ecae15b" providerId="ADAL" clId="{88EB2B24-EA14-49FE-933D-00CB9CCDC1BE}" dt="2023-02-01T04:37:19.206" v="2281" actId="1076"/>
          <ac:picMkLst>
            <pc:docMk/>
            <pc:sldMk cId="552668685" sldId="257"/>
            <ac:picMk id="85" creationId="{4AB1AFC1-A1B8-4D47-A492-330D1B3F5080}"/>
          </ac:picMkLst>
        </pc:picChg>
      </pc:sldChg>
      <pc:sldChg chg="modSp del mod">
        <pc:chgData name="Xuanbo" userId="52a29cb4-095e-4b88-8e5b-abe65ecae15b" providerId="ADAL" clId="{88EB2B24-EA14-49FE-933D-00CB9CCDC1BE}" dt="2023-02-01T03:58:46.995" v="511" actId="2696"/>
        <pc:sldMkLst>
          <pc:docMk/>
          <pc:sldMk cId="1923896299" sldId="265"/>
        </pc:sldMkLst>
        <pc:grpChg chg="mod">
          <ac:chgData name="Xuanbo" userId="52a29cb4-095e-4b88-8e5b-abe65ecae15b" providerId="ADAL" clId="{88EB2B24-EA14-49FE-933D-00CB9CCDC1BE}" dt="2023-02-01T03:17:24.722" v="177" actId="1076"/>
          <ac:grpSpMkLst>
            <pc:docMk/>
            <pc:sldMk cId="1923896299" sldId="265"/>
            <ac:grpSpMk id="39" creationId="{5363A615-23B3-B978-F607-01D694EA234C}"/>
          </ac:grpSpMkLst>
        </pc:grpChg>
      </pc:sldChg>
      <pc:sldChg chg="del">
        <pc:chgData name="Xuanbo" userId="52a29cb4-095e-4b88-8e5b-abe65ecae15b" providerId="ADAL" clId="{88EB2B24-EA14-49FE-933D-00CB9CCDC1BE}" dt="2023-02-01T03:58:46.995" v="511" actId="2696"/>
        <pc:sldMkLst>
          <pc:docMk/>
          <pc:sldMk cId="504544971" sldId="272"/>
        </pc:sldMkLst>
      </pc:sldChg>
      <pc:sldChg chg="addSp delSp modSp mod">
        <pc:chgData name="Xuanbo" userId="52a29cb4-095e-4b88-8e5b-abe65ecae15b" providerId="ADAL" clId="{88EB2B24-EA14-49FE-933D-00CB9CCDC1BE}" dt="2023-02-01T04:36:41.593" v="2270" actId="164"/>
        <pc:sldMkLst>
          <pc:docMk/>
          <pc:sldMk cId="3980408318" sldId="273"/>
        </pc:sldMkLst>
        <pc:spChg chg="add del mod">
          <ac:chgData name="Xuanbo" userId="52a29cb4-095e-4b88-8e5b-abe65ecae15b" providerId="ADAL" clId="{88EB2B24-EA14-49FE-933D-00CB9CCDC1BE}" dt="2023-02-01T03:10:44.797" v="51" actId="21"/>
          <ac:spMkLst>
            <pc:docMk/>
            <pc:sldMk cId="3980408318" sldId="273"/>
            <ac:spMk id="12" creationId="{2365C9D5-9F08-4F81-AC40-418CB601F7EE}"/>
          </ac:spMkLst>
        </pc:spChg>
        <pc:spChg chg="add mod">
          <ac:chgData name="Xuanbo" userId="52a29cb4-095e-4b88-8e5b-abe65ecae15b" providerId="ADAL" clId="{88EB2B24-EA14-49FE-933D-00CB9CCDC1BE}" dt="2023-02-01T04:08:53.257" v="680" actId="20577"/>
          <ac:spMkLst>
            <pc:docMk/>
            <pc:sldMk cId="3980408318" sldId="273"/>
            <ac:spMk id="14" creationId="{3FED2281-3F53-4937-AFA8-C0D3F0918E96}"/>
          </ac:spMkLst>
        </pc:spChg>
        <pc:spChg chg="add del mod">
          <ac:chgData name="Xuanbo" userId="52a29cb4-095e-4b88-8e5b-abe65ecae15b" providerId="ADAL" clId="{88EB2B24-EA14-49FE-933D-00CB9CCDC1BE}" dt="2023-02-01T03:26:51.971" v="353"/>
          <ac:spMkLst>
            <pc:docMk/>
            <pc:sldMk cId="3980408318" sldId="273"/>
            <ac:spMk id="35" creationId="{6245BA92-6E3B-43B7-AE98-3DC1BC415980}"/>
          </ac:spMkLst>
        </pc:spChg>
        <pc:spChg chg="add del mod">
          <ac:chgData name="Xuanbo" userId="52a29cb4-095e-4b88-8e5b-abe65ecae15b" providerId="ADAL" clId="{88EB2B24-EA14-49FE-933D-00CB9CCDC1BE}" dt="2023-02-01T03:26:51.971" v="353"/>
          <ac:spMkLst>
            <pc:docMk/>
            <pc:sldMk cId="3980408318" sldId="273"/>
            <ac:spMk id="36" creationId="{4AD8A763-E429-444F-8133-4E9A83FF69C4}"/>
          </ac:spMkLst>
        </pc:spChg>
        <pc:spChg chg="add del mod">
          <ac:chgData name="Xuanbo" userId="52a29cb4-095e-4b88-8e5b-abe65ecae15b" providerId="ADAL" clId="{88EB2B24-EA14-49FE-933D-00CB9CCDC1BE}" dt="2023-02-01T03:26:51.971" v="353"/>
          <ac:spMkLst>
            <pc:docMk/>
            <pc:sldMk cId="3980408318" sldId="273"/>
            <ac:spMk id="37" creationId="{3632E14A-1784-4A6F-BF8B-61DF488A1027}"/>
          </ac:spMkLst>
        </pc:spChg>
        <pc:spChg chg="add del mod">
          <ac:chgData name="Xuanbo" userId="52a29cb4-095e-4b88-8e5b-abe65ecae15b" providerId="ADAL" clId="{88EB2B24-EA14-49FE-933D-00CB9CCDC1BE}" dt="2023-02-01T03:26:51.971" v="353"/>
          <ac:spMkLst>
            <pc:docMk/>
            <pc:sldMk cId="3980408318" sldId="273"/>
            <ac:spMk id="38" creationId="{8E5C6E08-4665-4405-94CD-98C229349F33}"/>
          </ac:spMkLst>
        </pc:spChg>
        <pc:spChg chg="add mod topLvl">
          <ac:chgData name="Xuanbo" userId="52a29cb4-095e-4b88-8e5b-abe65ecae15b" providerId="ADAL" clId="{88EB2B24-EA14-49FE-933D-00CB9CCDC1BE}" dt="2023-02-01T04:36:41.593" v="2270" actId="164"/>
          <ac:spMkLst>
            <pc:docMk/>
            <pc:sldMk cId="3980408318" sldId="273"/>
            <ac:spMk id="47" creationId="{376B3549-D125-48C5-B06F-E1BDEE268A5C}"/>
          </ac:spMkLst>
        </pc:spChg>
        <pc:spChg chg="add mod topLvl">
          <ac:chgData name="Xuanbo" userId="52a29cb4-095e-4b88-8e5b-abe65ecae15b" providerId="ADAL" clId="{88EB2B24-EA14-49FE-933D-00CB9CCDC1BE}" dt="2023-02-01T04:36:41.593" v="2270" actId="164"/>
          <ac:spMkLst>
            <pc:docMk/>
            <pc:sldMk cId="3980408318" sldId="273"/>
            <ac:spMk id="48" creationId="{F5ED2EED-D2CC-48F9-95B0-D5FDD624099F}"/>
          </ac:spMkLst>
        </pc:spChg>
        <pc:spChg chg="add mod topLvl">
          <ac:chgData name="Xuanbo" userId="52a29cb4-095e-4b88-8e5b-abe65ecae15b" providerId="ADAL" clId="{88EB2B24-EA14-49FE-933D-00CB9CCDC1BE}" dt="2023-02-01T04:36:41.593" v="2270" actId="164"/>
          <ac:spMkLst>
            <pc:docMk/>
            <pc:sldMk cId="3980408318" sldId="273"/>
            <ac:spMk id="49" creationId="{FA4F332B-256F-44DA-AAD0-4AAE0A138B45}"/>
          </ac:spMkLst>
        </pc:spChg>
        <pc:spChg chg="add mod topLvl">
          <ac:chgData name="Xuanbo" userId="52a29cb4-095e-4b88-8e5b-abe65ecae15b" providerId="ADAL" clId="{88EB2B24-EA14-49FE-933D-00CB9CCDC1BE}" dt="2023-02-01T04:36:41.593" v="2270" actId="164"/>
          <ac:spMkLst>
            <pc:docMk/>
            <pc:sldMk cId="3980408318" sldId="273"/>
            <ac:spMk id="50" creationId="{B5F6CE17-24EE-4546-ACB0-7DDAE90E377E}"/>
          </ac:spMkLst>
        </pc:spChg>
        <pc:spChg chg="add mod topLvl">
          <ac:chgData name="Xuanbo" userId="52a29cb4-095e-4b88-8e5b-abe65ecae15b" providerId="ADAL" clId="{88EB2B24-EA14-49FE-933D-00CB9CCDC1BE}" dt="2023-02-01T04:36:41.593" v="2270" actId="164"/>
          <ac:spMkLst>
            <pc:docMk/>
            <pc:sldMk cId="3980408318" sldId="273"/>
            <ac:spMk id="51" creationId="{D522FAEE-84CF-48A3-9E13-7100171309FC}"/>
          </ac:spMkLst>
        </pc:spChg>
        <pc:spChg chg="add mod topLvl">
          <ac:chgData name="Xuanbo" userId="52a29cb4-095e-4b88-8e5b-abe65ecae15b" providerId="ADAL" clId="{88EB2B24-EA14-49FE-933D-00CB9CCDC1BE}" dt="2023-02-01T04:36:41.593" v="2270" actId="164"/>
          <ac:spMkLst>
            <pc:docMk/>
            <pc:sldMk cId="3980408318" sldId="273"/>
            <ac:spMk id="52" creationId="{875583D7-4E5D-4BCB-80E8-638F51525FD9}"/>
          </ac:spMkLst>
        </pc:spChg>
        <pc:spChg chg="add mod topLvl">
          <ac:chgData name="Xuanbo" userId="52a29cb4-095e-4b88-8e5b-abe65ecae15b" providerId="ADAL" clId="{88EB2B24-EA14-49FE-933D-00CB9CCDC1BE}" dt="2023-02-01T04:36:41.593" v="2270" actId="164"/>
          <ac:spMkLst>
            <pc:docMk/>
            <pc:sldMk cId="3980408318" sldId="273"/>
            <ac:spMk id="53" creationId="{891FEE06-1560-4DA4-8690-EBCC8276BCB3}"/>
          </ac:spMkLst>
        </pc:spChg>
        <pc:spChg chg="add mod topLvl">
          <ac:chgData name="Xuanbo" userId="52a29cb4-095e-4b88-8e5b-abe65ecae15b" providerId="ADAL" clId="{88EB2B24-EA14-49FE-933D-00CB9CCDC1BE}" dt="2023-02-01T04:36:41.593" v="2270" actId="164"/>
          <ac:spMkLst>
            <pc:docMk/>
            <pc:sldMk cId="3980408318" sldId="273"/>
            <ac:spMk id="54" creationId="{DFD56CC6-0080-4AA8-8B83-2457F3CDC64A}"/>
          </ac:spMkLst>
        </pc:spChg>
        <pc:spChg chg="add del">
          <ac:chgData name="Xuanbo" userId="52a29cb4-095e-4b88-8e5b-abe65ecae15b" providerId="ADAL" clId="{88EB2B24-EA14-49FE-933D-00CB9CCDC1BE}" dt="2023-02-01T04:08:08.801" v="652" actId="22"/>
          <ac:spMkLst>
            <pc:docMk/>
            <pc:sldMk cId="3980408318" sldId="273"/>
            <ac:spMk id="55" creationId="{B9C78CA7-F5F9-474C-B604-C7050E770295}"/>
          </ac:spMkLst>
        </pc:spChg>
        <pc:grpChg chg="add del mod">
          <ac:chgData name="Xuanbo" userId="52a29cb4-095e-4b88-8e5b-abe65ecae15b" providerId="ADAL" clId="{88EB2B24-EA14-49FE-933D-00CB9CCDC1BE}" dt="2023-02-01T03:28:40.870" v="389" actId="165"/>
          <ac:grpSpMkLst>
            <pc:docMk/>
            <pc:sldMk cId="3980408318" sldId="273"/>
            <ac:grpSpMk id="3" creationId="{8BB2D531-BE19-44E1-A393-E870BFC664C1}"/>
          </ac:grpSpMkLst>
        </pc:grpChg>
        <pc:grpChg chg="add del mod">
          <ac:chgData name="Xuanbo" userId="52a29cb4-095e-4b88-8e5b-abe65ecae15b" providerId="ADAL" clId="{88EB2B24-EA14-49FE-933D-00CB9CCDC1BE}" dt="2023-02-01T03:28:49.954" v="393" actId="165"/>
          <ac:grpSpMkLst>
            <pc:docMk/>
            <pc:sldMk cId="3980408318" sldId="273"/>
            <ac:grpSpMk id="4" creationId="{0BE9ACAB-33BE-46BD-8CD0-8F4EEC2E9840}"/>
          </ac:grpSpMkLst>
        </pc:grpChg>
        <pc:grpChg chg="del">
          <ac:chgData name="Xuanbo" userId="52a29cb4-095e-4b88-8e5b-abe65ecae15b" providerId="ADAL" clId="{88EB2B24-EA14-49FE-933D-00CB9CCDC1BE}" dt="2023-02-01T03:10:54.368" v="60" actId="165"/>
          <ac:grpSpMkLst>
            <pc:docMk/>
            <pc:sldMk cId="3980408318" sldId="273"/>
            <ac:grpSpMk id="21" creationId="{E3324B4D-8CF3-4299-8FF5-0249E468AEF4}"/>
          </ac:grpSpMkLst>
        </pc:grpChg>
        <pc:grpChg chg="add mod">
          <ac:chgData name="Xuanbo" userId="52a29cb4-095e-4b88-8e5b-abe65ecae15b" providerId="ADAL" clId="{88EB2B24-EA14-49FE-933D-00CB9CCDC1BE}" dt="2023-02-01T04:36:41.593" v="2270" actId="164"/>
          <ac:grpSpMkLst>
            <pc:docMk/>
            <pc:sldMk cId="3980408318" sldId="273"/>
            <ac:grpSpMk id="56" creationId="{3020824E-48DC-48BC-9C8E-CADE07E99231}"/>
          </ac:grpSpMkLst>
        </pc:grpChg>
        <pc:picChg chg="mod topLvl modCrop">
          <ac:chgData name="Xuanbo" userId="52a29cb4-095e-4b88-8e5b-abe65ecae15b" providerId="ADAL" clId="{88EB2B24-EA14-49FE-933D-00CB9CCDC1BE}" dt="2023-02-01T04:36:41.593" v="2270" actId="164"/>
          <ac:picMkLst>
            <pc:docMk/>
            <pc:sldMk cId="3980408318" sldId="273"/>
            <ac:picMk id="5" creationId="{7CDB05AC-5845-40EF-AA64-84461E95D157}"/>
          </ac:picMkLst>
        </pc:picChg>
        <pc:picChg chg="mod topLvl modCrop">
          <ac:chgData name="Xuanbo" userId="52a29cb4-095e-4b88-8e5b-abe65ecae15b" providerId="ADAL" clId="{88EB2B24-EA14-49FE-933D-00CB9CCDC1BE}" dt="2023-02-01T04:36:41.593" v="2270" actId="164"/>
          <ac:picMkLst>
            <pc:docMk/>
            <pc:sldMk cId="3980408318" sldId="273"/>
            <ac:picMk id="7" creationId="{B6A1D363-2D82-49B0-B440-566423A4F7E8}"/>
          </ac:picMkLst>
        </pc:picChg>
        <pc:picChg chg="mod topLvl modCrop">
          <ac:chgData name="Xuanbo" userId="52a29cb4-095e-4b88-8e5b-abe65ecae15b" providerId="ADAL" clId="{88EB2B24-EA14-49FE-933D-00CB9CCDC1BE}" dt="2023-02-01T04:36:41.593" v="2270" actId="164"/>
          <ac:picMkLst>
            <pc:docMk/>
            <pc:sldMk cId="3980408318" sldId="273"/>
            <ac:picMk id="9" creationId="{E79B1251-8F38-4FB1-9204-19E07910646C}"/>
          </ac:picMkLst>
        </pc:picChg>
        <pc:picChg chg="add mod">
          <ac:chgData name="Xuanbo" userId="52a29cb4-095e-4b88-8e5b-abe65ecae15b" providerId="ADAL" clId="{88EB2B24-EA14-49FE-933D-00CB9CCDC1BE}" dt="2023-02-01T04:08:56.495" v="681" actId="1076"/>
          <ac:picMkLst>
            <pc:docMk/>
            <pc:sldMk cId="3980408318" sldId="273"/>
            <ac:picMk id="10" creationId="{9C14D82B-3E97-4769-B2B1-2755198DE5D4}"/>
          </ac:picMkLst>
        </pc:picChg>
        <pc:picChg chg="mod topLvl modCrop">
          <ac:chgData name="Xuanbo" userId="52a29cb4-095e-4b88-8e5b-abe65ecae15b" providerId="ADAL" clId="{88EB2B24-EA14-49FE-933D-00CB9CCDC1BE}" dt="2023-02-01T04:36:41.593" v="2270" actId="164"/>
          <ac:picMkLst>
            <pc:docMk/>
            <pc:sldMk cId="3980408318" sldId="273"/>
            <ac:picMk id="11" creationId="{1DB6527E-AC01-4799-93C4-DCEC20DA61FD}"/>
          </ac:picMkLst>
        </pc:picChg>
        <pc:picChg chg="mod topLvl modCrop">
          <ac:chgData name="Xuanbo" userId="52a29cb4-095e-4b88-8e5b-abe65ecae15b" providerId="ADAL" clId="{88EB2B24-EA14-49FE-933D-00CB9CCDC1BE}" dt="2023-02-01T04:36:41.593" v="2270" actId="164"/>
          <ac:picMkLst>
            <pc:docMk/>
            <pc:sldMk cId="3980408318" sldId="273"/>
            <ac:picMk id="13" creationId="{92296A69-5BDC-4061-AF44-AB30FB810881}"/>
          </ac:picMkLst>
        </pc:picChg>
        <pc:picChg chg="mod topLvl modCrop">
          <ac:chgData name="Xuanbo" userId="52a29cb4-095e-4b88-8e5b-abe65ecae15b" providerId="ADAL" clId="{88EB2B24-EA14-49FE-933D-00CB9CCDC1BE}" dt="2023-02-01T04:36:41.593" v="2270" actId="164"/>
          <ac:picMkLst>
            <pc:docMk/>
            <pc:sldMk cId="3980408318" sldId="273"/>
            <ac:picMk id="15" creationId="{F88CECE8-39C3-4208-929C-D9099366B709}"/>
          </ac:picMkLst>
        </pc:picChg>
        <pc:picChg chg="add del mod">
          <ac:chgData name="Xuanbo" userId="52a29cb4-095e-4b88-8e5b-abe65ecae15b" providerId="ADAL" clId="{88EB2B24-EA14-49FE-933D-00CB9CCDC1BE}" dt="2023-02-01T03:26:27.382" v="351"/>
          <ac:picMkLst>
            <pc:docMk/>
            <pc:sldMk cId="3980408318" sldId="273"/>
            <ac:picMk id="16" creationId="{94D58C76-EDEC-4932-9664-A401FCB97E17}"/>
          </ac:picMkLst>
        </pc:picChg>
        <pc:picChg chg="mod topLvl modCrop">
          <ac:chgData name="Xuanbo" userId="52a29cb4-095e-4b88-8e5b-abe65ecae15b" providerId="ADAL" clId="{88EB2B24-EA14-49FE-933D-00CB9CCDC1BE}" dt="2023-02-01T04:36:41.593" v="2270" actId="164"/>
          <ac:picMkLst>
            <pc:docMk/>
            <pc:sldMk cId="3980408318" sldId="273"/>
            <ac:picMk id="17" creationId="{AF797005-FDBA-4297-BF27-C4BF33887A5D}"/>
          </ac:picMkLst>
        </pc:picChg>
        <pc:picChg chg="add del mod">
          <ac:chgData name="Xuanbo" userId="52a29cb4-095e-4b88-8e5b-abe65ecae15b" providerId="ADAL" clId="{88EB2B24-EA14-49FE-933D-00CB9CCDC1BE}" dt="2023-02-01T03:26:27.382" v="351"/>
          <ac:picMkLst>
            <pc:docMk/>
            <pc:sldMk cId="3980408318" sldId="273"/>
            <ac:picMk id="18" creationId="{83683A42-DC77-437C-9E4E-33D1F96B2C10}"/>
          </ac:picMkLst>
        </pc:picChg>
        <pc:picChg chg="mod topLvl modCrop">
          <ac:chgData name="Xuanbo" userId="52a29cb4-095e-4b88-8e5b-abe65ecae15b" providerId="ADAL" clId="{88EB2B24-EA14-49FE-933D-00CB9CCDC1BE}" dt="2023-02-01T04:36:41.593" v="2270" actId="164"/>
          <ac:picMkLst>
            <pc:docMk/>
            <pc:sldMk cId="3980408318" sldId="273"/>
            <ac:picMk id="19" creationId="{0722505E-D64B-4C09-B0F6-8A717A9700A2}"/>
          </ac:picMkLst>
        </pc:picChg>
        <pc:picChg chg="add del mod">
          <ac:chgData name="Xuanbo" userId="52a29cb4-095e-4b88-8e5b-abe65ecae15b" providerId="ADAL" clId="{88EB2B24-EA14-49FE-933D-00CB9CCDC1BE}" dt="2023-02-01T03:26:27.382" v="351"/>
          <ac:picMkLst>
            <pc:docMk/>
            <pc:sldMk cId="3980408318" sldId="273"/>
            <ac:picMk id="20" creationId="{C4DF4DE9-0FDB-4B71-861B-595D45D3BEBC}"/>
          </ac:picMkLst>
        </pc:picChg>
        <pc:picChg chg="add del mod">
          <ac:chgData name="Xuanbo" userId="52a29cb4-095e-4b88-8e5b-abe65ecae15b" providerId="ADAL" clId="{88EB2B24-EA14-49FE-933D-00CB9CCDC1BE}" dt="2023-02-01T03:26:27.382" v="351"/>
          <ac:picMkLst>
            <pc:docMk/>
            <pc:sldMk cId="3980408318" sldId="273"/>
            <ac:picMk id="22" creationId="{66E7B57A-8B3A-419B-BBC0-B31508EE9ABF}"/>
          </ac:picMkLst>
        </pc:picChg>
        <pc:picChg chg="add del mod">
          <ac:chgData name="Xuanbo" userId="52a29cb4-095e-4b88-8e5b-abe65ecae15b" providerId="ADAL" clId="{88EB2B24-EA14-49FE-933D-00CB9CCDC1BE}" dt="2023-02-01T03:26:27.382" v="351"/>
          <ac:picMkLst>
            <pc:docMk/>
            <pc:sldMk cId="3980408318" sldId="273"/>
            <ac:picMk id="23" creationId="{0BAF133C-3062-4065-9F08-09AEA243F7A2}"/>
          </ac:picMkLst>
        </pc:picChg>
        <pc:picChg chg="add del mod">
          <ac:chgData name="Xuanbo" userId="52a29cb4-095e-4b88-8e5b-abe65ecae15b" providerId="ADAL" clId="{88EB2B24-EA14-49FE-933D-00CB9CCDC1BE}" dt="2023-02-01T03:26:27.382" v="351"/>
          <ac:picMkLst>
            <pc:docMk/>
            <pc:sldMk cId="3980408318" sldId="273"/>
            <ac:picMk id="24" creationId="{B7C3AADF-9F48-4049-B6E8-38F46EF97B01}"/>
          </ac:picMkLst>
        </pc:picChg>
        <pc:picChg chg="add del mod">
          <ac:chgData name="Xuanbo" userId="52a29cb4-095e-4b88-8e5b-abe65ecae15b" providerId="ADAL" clId="{88EB2B24-EA14-49FE-933D-00CB9CCDC1BE}" dt="2023-02-01T03:26:27.382" v="351"/>
          <ac:picMkLst>
            <pc:docMk/>
            <pc:sldMk cId="3980408318" sldId="273"/>
            <ac:picMk id="25" creationId="{942D285E-C469-4947-A73D-7ED41580A015}"/>
          </ac:picMkLst>
        </pc:picChg>
        <pc:picChg chg="add del mod">
          <ac:chgData name="Xuanbo" userId="52a29cb4-095e-4b88-8e5b-abe65ecae15b" providerId="ADAL" clId="{88EB2B24-EA14-49FE-933D-00CB9CCDC1BE}" dt="2023-02-01T03:26:27.382" v="351"/>
          <ac:picMkLst>
            <pc:docMk/>
            <pc:sldMk cId="3980408318" sldId="273"/>
            <ac:picMk id="26" creationId="{C070A4F7-DFFD-487E-8056-3FC5454F7061}"/>
          </ac:picMkLst>
        </pc:picChg>
        <pc:picChg chg="add del mod">
          <ac:chgData name="Xuanbo" userId="52a29cb4-095e-4b88-8e5b-abe65ecae15b" providerId="ADAL" clId="{88EB2B24-EA14-49FE-933D-00CB9CCDC1BE}" dt="2023-02-01T03:26:51.971" v="353"/>
          <ac:picMkLst>
            <pc:docMk/>
            <pc:sldMk cId="3980408318" sldId="273"/>
            <ac:picMk id="27" creationId="{30B024CC-77FE-4121-9E13-182731F6AE1D}"/>
          </ac:picMkLst>
        </pc:picChg>
        <pc:picChg chg="add del mod">
          <ac:chgData name="Xuanbo" userId="52a29cb4-095e-4b88-8e5b-abe65ecae15b" providerId="ADAL" clId="{88EB2B24-EA14-49FE-933D-00CB9CCDC1BE}" dt="2023-02-01T03:26:51.971" v="353"/>
          <ac:picMkLst>
            <pc:docMk/>
            <pc:sldMk cId="3980408318" sldId="273"/>
            <ac:picMk id="28" creationId="{E61BCF1E-4808-4D23-871E-14706D51DC8C}"/>
          </ac:picMkLst>
        </pc:picChg>
        <pc:picChg chg="add del mod">
          <ac:chgData name="Xuanbo" userId="52a29cb4-095e-4b88-8e5b-abe65ecae15b" providerId="ADAL" clId="{88EB2B24-EA14-49FE-933D-00CB9CCDC1BE}" dt="2023-02-01T03:26:51.971" v="353"/>
          <ac:picMkLst>
            <pc:docMk/>
            <pc:sldMk cId="3980408318" sldId="273"/>
            <ac:picMk id="29" creationId="{59F05436-2C85-48F9-A7B5-3BCFB6EC9C80}"/>
          </ac:picMkLst>
        </pc:picChg>
        <pc:picChg chg="add del mod">
          <ac:chgData name="Xuanbo" userId="52a29cb4-095e-4b88-8e5b-abe65ecae15b" providerId="ADAL" clId="{88EB2B24-EA14-49FE-933D-00CB9CCDC1BE}" dt="2023-02-01T03:26:51.971" v="353"/>
          <ac:picMkLst>
            <pc:docMk/>
            <pc:sldMk cId="3980408318" sldId="273"/>
            <ac:picMk id="30" creationId="{13EB8EC2-43E9-4ED8-9F21-D4B864C30552}"/>
          </ac:picMkLst>
        </pc:picChg>
        <pc:picChg chg="add del mod">
          <ac:chgData name="Xuanbo" userId="52a29cb4-095e-4b88-8e5b-abe65ecae15b" providerId="ADAL" clId="{88EB2B24-EA14-49FE-933D-00CB9CCDC1BE}" dt="2023-02-01T03:26:51.971" v="353"/>
          <ac:picMkLst>
            <pc:docMk/>
            <pc:sldMk cId="3980408318" sldId="273"/>
            <ac:picMk id="31" creationId="{E490AF52-4EA4-4DFF-872E-28D8B3A7D035}"/>
          </ac:picMkLst>
        </pc:picChg>
        <pc:picChg chg="add del mod">
          <ac:chgData name="Xuanbo" userId="52a29cb4-095e-4b88-8e5b-abe65ecae15b" providerId="ADAL" clId="{88EB2B24-EA14-49FE-933D-00CB9CCDC1BE}" dt="2023-02-01T03:26:51.971" v="353"/>
          <ac:picMkLst>
            <pc:docMk/>
            <pc:sldMk cId="3980408318" sldId="273"/>
            <ac:picMk id="32" creationId="{4204DCE6-66CF-4D33-B802-B88C09072514}"/>
          </ac:picMkLst>
        </pc:picChg>
        <pc:picChg chg="add del mod">
          <ac:chgData name="Xuanbo" userId="52a29cb4-095e-4b88-8e5b-abe65ecae15b" providerId="ADAL" clId="{88EB2B24-EA14-49FE-933D-00CB9CCDC1BE}" dt="2023-02-01T03:26:51.971" v="353"/>
          <ac:picMkLst>
            <pc:docMk/>
            <pc:sldMk cId="3980408318" sldId="273"/>
            <ac:picMk id="33" creationId="{83DAD19B-9A35-45B2-BDF0-0A4A1D91C323}"/>
          </ac:picMkLst>
        </pc:picChg>
        <pc:picChg chg="add del mod">
          <ac:chgData name="Xuanbo" userId="52a29cb4-095e-4b88-8e5b-abe65ecae15b" providerId="ADAL" clId="{88EB2B24-EA14-49FE-933D-00CB9CCDC1BE}" dt="2023-02-01T03:26:51.971" v="353"/>
          <ac:picMkLst>
            <pc:docMk/>
            <pc:sldMk cId="3980408318" sldId="273"/>
            <ac:picMk id="34" creationId="{53179DCA-EFCC-4BB4-AC31-26AC8B027056}"/>
          </ac:picMkLst>
        </pc:picChg>
        <pc:picChg chg="add mod topLvl">
          <ac:chgData name="Xuanbo" userId="52a29cb4-095e-4b88-8e5b-abe65ecae15b" providerId="ADAL" clId="{88EB2B24-EA14-49FE-933D-00CB9CCDC1BE}" dt="2023-02-01T04:36:41.593" v="2270" actId="164"/>
          <ac:picMkLst>
            <pc:docMk/>
            <pc:sldMk cId="3980408318" sldId="273"/>
            <ac:picMk id="39" creationId="{EACBB35E-509D-477E-AE54-6B336EC1F6E1}"/>
          </ac:picMkLst>
        </pc:picChg>
        <pc:picChg chg="add mod topLvl">
          <ac:chgData name="Xuanbo" userId="52a29cb4-095e-4b88-8e5b-abe65ecae15b" providerId="ADAL" clId="{88EB2B24-EA14-49FE-933D-00CB9CCDC1BE}" dt="2023-02-01T04:36:41.593" v="2270" actId="164"/>
          <ac:picMkLst>
            <pc:docMk/>
            <pc:sldMk cId="3980408318" sldId="273"/>
            <ac:picMk id="40" creationId="{B25D6131-DA06-401D-934A-1D02BA3030CD}"/>
          </ac:picMkLst>
        </pc:picChg>
        <pc:picChg chg="add mod topLvl">
          <ac:chgData name="Xuanbo" userId="52a29cb4-095e-4b88-8e5b-abe65ecae15b" providerId="ADAL" clId="{88EB2B24-EA14-49FE-933D-00CB9CCDC1BE}" dt="2023-02-01T04:36:41.593" v="2270" actId="164"/>
          <ac:picMkLst>
            <pc:docMk/>
            <pc:sldMk cId="3980408318" sldId="273"/>
            <ac:picMk id="41" creationId="{1B7D64B2-B92F-41AD-938B-424F1F8BC91E}"/>
          </ac:picMkLst>
        </pc:picChg>
        <pc:picChg chg="add mod topLvl">
          <ac:chgData name="Xuanbo" userId="52a29cb4-095e-4b88-8e5b-abe65ecae15b" providerId="ADAL" clId="{88EB2B24-EA14-49FE-933D-00CB9CCDC1BE}" dt="2023-02-01T04:36:41.593" v="2270" actId="164"/>
          <ac:picMkLst>
            <pc:docMk/>
            <pc:sldMk cId="3980408318" sldId="273"/>
            <ac:picMk id="42" creationId="{CB713122-16AB-48D2-B99E-726C9809A431}"/>
          </ac:picMkLst>
        </pc:picChg>
        <pc:picChg chg="add mod topLvl">
          <ac:chgData name="Xuanbo" userId="52a29cb4-095e-4b88-8e5b-abe65ecae15b" providerId="ADAL" clId="{88EB2B24-EA14-49FE-933D-00CB9CCDC1BE}" dt="2023-02-01T04:36:41.593" v="2270" actId="164"/>
          <ac:picMkLst>
            <pc:docMk/>
            <pc:sldMk cId="3980408318" sldId="273"/>
            <ac:picMk id="43" creationId="{ADB353B5-0469-4D99-A1C1-14BFAAEDEDC2}"/>
          </ac:picMkLst>
        </pc:picChg>
        <pc:picChg chg="add mod topLvl">
          <ac:chgData name="Xuanbo" userId="52a29cb4-095e-4b88-8e5b-abe65ecae15b" providerId="ADAL" clId="{88EB2B24-EA14-49FE-933D-00CB9CCDC1BE}" dt="2023-02-01T04:36:41.593" v="2270" actId="164"/>
          <ac:picMkLst>
            <pc:docMk/>
            <pc:sldMk cId="3980408318" sldId="273"/>
            <ac:picMk id="44" creationId="{8BD2A3EA-D91B-41AD-8502-D43A95D1E3D6}"/>
          </ac:picMkLst>
        </pc:picChg>
        <pc:picChg chg="add mod topLvl">
          <ac:chgData name="Xuanbo" userId="52a29cb4-095e-4b88-8e5b-abe65ecae15b" providerId="ADAL" clId="{88EB2B24-EA14-49FE-933D-00CB9CCDC1BE}" dt="2023-02-01T04:36:41.593" v="2270" actId="164"/>
          <ac:picMkLst>
            <pc:docMk/>
            <pc:sldMk cId="3980408318" sldId="273"/>
            <ac:picMk id="45" creationId="{DC633CDC-922A-4741-B223-231FCCD8AEEC}"/>
          </ac:picMkLst>
        </pc:picChg>
        <pc:picChg chg="add mod topLvl">
          <ac:chgData name="Xuanbo" userId="52a29cb4-095e-4b88-8e5b-abe65ecae15b" providerId="ADAL" clId="{88EB2B24-EA14-49FE-933D-00CB9CCDC1BE}" dt="2023-02-01T04:36:41.593" v="2270" actId="164"/>
          <ac:picMkLst>
            <pc:docMk/>
            <pc:sldMk cId="3980408318" sldId="273"/>
            <ac:picMk id="46" creationId="{05A4DC20-2286-4591-B6D1-DD240713A867}"/>
          </ac:picMkLst>
        </pc:picChg>
      </pc:sldChg>
      <pc:sldChg chg="addSp delSp modSp mod">
        <pc:chgData name="Xuanbo" userId="52a29cb4-095e-4b88-8e5b-abe65ecae15b" providerId="ADAL" clId="{88EB2B24-EA14-49FE-933D-00CB9CCDC1BE}" dt="2023-02-01T04:10:29.598" v="691" actId="164"/>
        <pc:sldMkLst>
          <pc:docMk/>
          <pc:sldMk cId="734887308" sldId="274"/>
        </pc:sldMkLst>
        <pc:spChg chg="add mod">
          <ac:chgData name="Xuanbo" userId="52a29cb4-095e-4b88-8e5b-abe65ecae15b" providerId="ADAL" clId="{88EB2B24-EA14-49FE-933D-00CB9CCDC1BE}" dt="2023-02-01T04:01:54.582" v="562" actId="1036"/>
          <ac:spMkLst>
            <pc:docMk/>
            <pc:sldMk cId="734887308" sldId="274"/>
            <ac:spMk id="3" creationId="{997A3AE2-73C5-4DDB-97A5-223CDF10A758}"/>
          </ac:spMkLst>
        </pc:spChg>
        <pc:spChg chg="add mod">
          <ac:chgData name="Xuanbo" userId="52a29cb4-095e-4b88-8e5b-abe65ecae15b" providerId="ADAL" clId="{88EB2B24-EA14-49FE-933D-00CB9CCDC1BE}" dt="2023-02-01T04:02:55.594" v="582" actId="164"/>
          <ac:spMkLst>
            <pc:docMk/>
            <pc:sldMk cId="734887308" sldId="274"/>
            <ac:spMk id="4" creationId="{16C1D37A-49B1-494B-A086-C59AF3AA5238}"/>
          </ac:spMkLst>
        </pc:spChg>
        <pc:spChg chg="add mod">
          <ac:chgData name="Xuanbo" userId="52a29cb4-095e-4b88-8e5b-abe65ecae15b" providerId="ADAL" clId="{88EB2B24-EA14-49FE-933D-00CB9CCDC1BE}" dt="2023-02-01T03:11:16.436" v="63" actId="20577"/>
          <ac:spMkLst>
            <pc:docMk/>
            <pc:sldMk cId="734887308" sldId="274"/>
            <ac:spMk id="10" creationId="{AA839617-BCE7-49DC-83FC-198CFF7AC0A1}"/>
          </ac:spMkLst>
        </pc:spChg>
        <pc:spChg chg="add del mod">
          <ac:chgData name="Xuanbo" userId="52a29cb4-095e-4b88-8e5b-abe65ecae15b" providerId="ADAL" clId="{88EB2B24-EA14-49FE-933D-00CB9CCDC1BE}" dt="2023-02-01T03:59:28.072" v="525"/>
          <ac:spMkLst>
            <pc:docMk/>
            <pc:sldMk cId="734887308" sldId="274"/>
            <ac:spMk id="35" creationId="{F015F26C-E122-4FD7-B4BE-00D58247CE8B}"/>
          </ac:spMkLst>
        </pc:spChg>
        <pc:spChg chg="add del mod">
          <ac:chgData name="Xuanbo" userId="52a29cb4-095e-4b88-8e5b-abe65ecae15b" providerId="ADAL" clId="{88EB2B24-EA14-49FE-933D-00CB9CCDC1BE}" dt="2023-02-01T03:59:28.072" v="525"/>
          <ac:spMkLst>
            <pc:docMk/>
            <pc:sldMk cId="734887308" sldId="274"/>
            <ac:spMk id="36" creationId="{3F025050-7ABA-4524-AC2D-414F81E1035A}"/>
          </ac:spMkLst>
        </pc:spChg>
        <pc:spChg chg="add del mod">
          <ac:chgData name="Xuanbo" userId="52a29cb4-095e-4b88-8e5b-abe65ecae15b" providerId="ADAL" clId="{88EB2B24-EA14-49FE-933D-00CB9CCDC1BE}" dt="2023-02-01T03:59:28.072" v="525"/>
          <ac:spMkLst>
            <pc:docMk/>
            <pc:sldMk cId="734887308" sldId="274"/>
            <ac:spMk id="37" creationId="{DF4C895A-97B0-4730-96A9-0AE00748B9C5}"/>
          </ac:spMkLst>
        </pc:spChg>
        <pc:spChg chg="add del mod">
          <ac:chgData name="Xuanbo" userId="52a29cb4-095e-4b88-8e5b-abe65ecae15b" providerId="ADAL" clId="{88EB2B24-EA14-49FE-933D-00CB9CCDC1BE}" dt="2023-02-01T03:59:28.072" v="525"/>
          <ac:spMkLst>
            <pc:docMk/>
            <pc:sldMk cId="734887308" sldId="274"/>
            <ac:spMk id="38" creationId="{F8A3D401-6897-41DD-BCFB-80B7FACCF270}"/>
          </ac:spMkLst>
        </pc:spChg>
        <pc:spChg chg="add del mod">
          <ac:chgData name="Xuanbo" userId="52a29cb4-095e-4b88-8e5b-abe65ecae15b" providerId="ADAL" clId="{88EB2B24-EA14-49FE-933D-00CB9CCDC1BE}" dt="2023-02-01T03:59:28.072" v="525"/>
          <ac:spMkLst>
            <pc:docMk/>
            <pc:sldMk cId="734887308" sldId="274"/>
            <ac:spMk id="39" creationId="{DF75F643-B31F-4334-A98F-7C0059040396}"/>
          </ac:spMkLst>
        </pc:spChg>
        <pc:spChg chg="add del mod">
          <ac:chgData name="Xuanbo" userId="52a29cb4-095e-4b88-8e5b-abe65ecae15b" providerId="ADAL" clId="{88EB2B24-EA14-49FE-933D-00CB9CCDC1BE}" dt="2023-02-01T03:59:28.072" v="525"/>
          <ac:spMkLst>
            <pc:docMk/>
            <pc:sldMk cId="734887308" sldId="274"/>
            <ac:spMk id="40" creationId="{18FAE6F7-23D4-4C0D-9233-090411A87E67}"/>
          </ac:spMkLst>
        </pc:spChg>
        <pc:spChg chg="add mod">
          <ac:chgData name="Xuanbo" userId="52a29cb4-095e-4b88-8e5b-abe65ecae15b" providerId="ADAL" clId="{88EB2B24-EA14-49FE-933D-00CB9CCDC1BE}" dt="2023-02-01T04:01:54.582" v="562" actId="1036"/>
          <ac:spMkLst>
            <pc:docMk/>
            <pc:sldMk cId="734887308" sldId="274"/>
            <ac:spMk id="43" creationId="{3BBE388C-EC8D-493B-937D-1C8BF26C0A9E}"/>
          </ac:spMkLst>
        </pc:spChg>
        <pc:spChg chg="add mod">
          <ac:chgData name="Xuanbo" userId="52a29cb4-095e-4b88-8e5b-abe65ecae15b" providerId="ADAL" clId="{88EB2B24-EA14-49FE-933D-00CB9CCDC1BE}" dt="2023-02-01T04:01:54.582" v="562" actId="1036"/>
          <ac:spMkLst>
            <pc:docMk/>
            <pc:sldMk cId="734887308" sldId="274"/>
            <ac:spMk id="44" creationId="{D37702AE-C3B6-4383-84B6-38506D77BEF9}"/>
          </ac:spMkLst>
        </pc:spChg>
        <pc:spChg chg="add mod">
          <ac:chgData name="Xuanbo" userId="52a29cb4-095e-4b88-8e5b-abe65ecae15b" providerId="ADAL" clId="{88EB2B24-EA14-49FE-933D-00CB9CCDC1BE}" dt="2023-02-01T04:01:54.582" v="562" actId="1036"/>
          <ac:spMkLst>
            <pc:docMk/>
            <pc:sldMk cId="734887308" sldId="274"/>
            <ac:spMk id="45" creationId="{FFFFAC10-4520-401A-A320-86A6EF75B53A}"/>
          </ac:spMkLst>
        </pc:spChg>
        <pc:spChg chg="add mod">
          <ac:chgData name="Xuanbo" userId="52a29cb4-095e-4b88-8e5b-abe65ecae15b" providerId="ADAL" clId="{88EB2B24-EA14-49FE-933D-00CB9CCDC1BE}" dt="2023-02-01T04:01:50.375" v="561" actId="1035"/>
          <ac:spMkLst>
            <pc:docMk/>
            <pc:sldMk cId="734887308" sldId="274"/>
            <ac:spMk id="46" creationId="{C81CE43D-A721-4697-83A1-40F129500CC5}"/>
          </ac:spMkLst>
        </pc:spChg>
        <pc:spChg chg="add mod">
          <ac:chgData name="Xuanbo" userId="52a29cb4-095e-4b88-8e5b-abe65ecae15b" providerId="ADAL" clId="{88EB2B24-EA14-49FE-933D-00CB9CCDC1BE}" dt="2023-02-01T04:01:50.375" v="561" actId="1035"/>
          <ac:spMkLst>
            <pc:docMk/>
            <pc:sldMk cId="734887308" sldId="274"/>
            <ac:spMk id="47" creationId="{7DB013B2-7E45-4C7A-8AC5-0C996A7501D0}"/>
          </ac:spMkLst>
        </pc:spChg>
        <pc:spChg chg="add mod">
          <ac:chgData name="Xuanbo" userId="52a29cb4-095e-4b88-8e5b-abe65ecae15b" providerId="ADAL" clId="{88EB2B24-EA14-49FE-933D-00CB9CCDC1BE}" dt="2023-02-01T04:01:50.375" v="561" actId="1035"/>
          <ac:spMkLst>
            <pc:docMk/>
            <pc:sldMk cId="734887308" sldId="274"/>
            <ac:spMk id="48" creationId="{90700871-0C2A-4244-88B9-3D7AA5133271}"/>
          </ac:spMkLst>
        </pc:spChg>
        <pc:spChg chg="add mod">
          <ac:chgData name="Xuanbo" userId="52a29cb4-095e-4b88-8e5b-abe65ecae15b" providerId="ADAL" clId="{88EB2B24-EA14-49FE-933D-00CB9CCDC1BE}" dt="2023-02-01T04:01:50.375" v="561" actId="1035"/>
          <ac:spMkLst>
            <pc:docMk/>
            <pc:sldMk cId="734887308" sldId="274"/>
            <ac:spMk id="49" creationId="{B08F312F-6E72-4ACA-BB3F-C0E443E7DD25}"/>
          </ac:spMkLst>
        </pc:spChg>
        <pc:spChg chg="add mod">
          <ac:chgData name="Xuanbo" userId="52a29cb4-095e-4b88-8e5b-abe65ecae15b" providerId="ADAL" clId="{88EB2B24-EA14-49FE-933D-00CB9CCDC1BE}" dt="2023-02-01T04:02:55.594" v="582" actId="164"/>
          <ac:spMkLst>
            <pc:docMk/>
            <pc:sldMk cId="734887308" sldId="274"/>
            <ac:spMk id="50" creationId="{CD8C829B-9166-4264-8E3F-1984F88EAE41}"/>
          </ac:spMkLst>
        </pc:spChg>
        <pc:spChg chg="add mod">
          <ac:chgData name="Xuanbo" userId="52a29cb4-095e-4b88-8e5b-abe65ecae15b" providerId="ADAL" clId="{88EB2B24-EA14-49FE-933D-00CB9CCDC1BE}" dt="2023-02-01T04:02:55.594" v="582" actId="164"/>
          <ac:spMkLst>
            <pc:docMk/>
            <pc:sldMk cId="734887308" sldId="274"/>
            <ac:spMk id="51" creationId="{7810FAC1-FE9D-432D-8AFE-B253A7949C68}"/>
          </ac:spMkLst>
        </pc:spChg>
        <pc:spChg chg="mod">
          <ac:chgData name="Xuanbo" userId="52a29cb4-095e-4b88-8e5b-abe65ecae15b" providerId="ADAL" clId="{88EB2B24-EA14-49FE-933D-00CB9CCDC1BE}" dt="2023-02-01T04:03:03.466" v="583" actId="571"/>
          <ac:spMkLst>
            <pc:docMk/>
            <pc:sldMk cId="734887308" sldId="274"/>
            <ac:spMk id="55" creationId="{A0C73497-31E5-4B86-BEB1-0576B39DA7B0}"/>
          </ac:spMkLst>
        </pc:spChg>
        <pc:spChg chg="mod">
          <ac:chgData name="Xuanbo" userId="52a29cb4-095e-4b88-8e5b-abe65ecae15b" providerId="ADAL" clId="{88EB2B24-EA14-49FE-933D-00CB9CCDC1BE}" dt="2023-02-01T04:03:37.155" v="589" actId="20577"/>
          <ac:spMkLst>
            <pc:docMk/>
            <pc:sldMk cId="734887308" sldId="274"/>
            <ac:spMk id="56" creationId="{590C68BC-D78D-4F0B-85EB-5FCCBCD3BE20}"/>
          </ac:spMkLst>
        </pc:spChg>
        <pc:spChg chg="mod">
          <ac:chgData name="Xuanbo" userId="52a29cb4-095e-4b88-8e5b-abe65ecae15b" providerId="ADAL" clId="{88EB2B24-EA14-49FE-933D-00CB9CCDC1BE}" dt="2023-02-01T04:03:03.466" v="583" actId="571"/>
          <ac:spMkLst>
            <pc:docMk/>
            <pc:sldMk cId="734887308" sldId="274"/>
            <ac:spMk id="57" creationId="{517B011C-8312-4DA0-A57A-D65CA39C444F}"/>
          </ac:spMkLst>
        </pc:spChg>
        <pc:spChg chg="mod">
          <ac:chgData name="Xuanbo" userId="52a29cb4-095e-4b88-8e5b-abe65ecae15b" providerId="ADAL" clId="{88EB2B24-EA14-49FE-933D-00CB9CCDC1BE}" dt="2023-02-01T04:03:40.937" v="590" actId="20577"/>
          <ac:spMkLst>
            <pc:docMk/>
            <pc:sldMk cId="734887308" sldId="274"/>
            <ac:spMk id="67" creationId="{B90D3DDF-2641-4939-839A-94F21BCB8689}"/>
          </ac:spMkLst>
        </pc:spChg>
        <pc:spChg chg="mod">
          <ac:chgData name="Xuanbo" userId="52a29cb4-095e-4b88-8e5b-abe65ecae15b" providerId="ADAL" clId="{88EB2B24-EA14-49FE-933D-00CB9CCDC1BE}" dt="2023-02-01T04:03:08.376" v="584" actId="571"/>
          <ac:spMkLst>
            <pc:docMk/>
            <pc:sldMk cId="734887308" sldId="274"/>
            <ac:spMk id="68" creationId="{F407C935-284A-449C-8958-2305B74D2573}"/>
          </ac:spMkLst>
        </pc:spChg>
        <pc:spChg chg="mod">
          <ac:chgData name="Xuanbo" userId="52a29cb4-095e-4b88-8e5b-abe65ecae15b" providerId="ADAL" clId="{88EB2B24-EA14-49FE-933D-00CB9CCDC1BE}" dt="2023-02-01T04:03:08.376" v="584" actId="571"/>
          <ac:spMkLst>
            <pc:docMk/>
            <pc:sldMk cId="734887308" sldId="274"/>
            <ac:spMk id="69" creationId="{1B17C395-17C6-4E63-A188-0930C1DEEBE0}"/>
          </ac:spMkLst>
        </pc:spChg>
        <pc:spChg chg="mod">
          <ac:chgData name="Xuanbo" userId="52a29cb4-095e-4b88-8e5b-abe65ecae15b" providerId="ADAL" clId="{88EB2B24-EA14-49FE-933D-00CB9CCDC1BE}" dt="2023-02-01T04:03:48.561" v="592" actId="20577"/>
          <ac:spMkLst>
            <pc:docMk/>
            <pc:sldMk cId="734887308" sldId="274"/>
            <ac:spMk id="71" creationId="{3E710ABA-E4C4-4243-87B4-ED9B1EBCE378}"/>
          </ac:spMkLst>
        </pc:spChg>
        <pc:spChg chg="mod">
          <ac:chgData name="Xuanbo" userId="52a29cb4-095e-4b88-8e5b-abe65ecae15b" providerId="ADAL" clId="{88EB2B24-EA14-49FE-933D-00CB9CCDC1BE}" dt="2023-02-01T04:03:52.377" v="593" actId="20577"/>
          <ac:spMkLst>
            <pc:docMk/>
            <pc:sldMk cId="734887308" sldId="274"/>
            <ac:spMk id="72" creationId="{2B3C3E68-83CE-4AFF-8E30-B94F3BBCD761}"/>
          </ac:spMkLst>
        </pc:spChg>
        <pc:spChg chg="mod">
          <ac:chgData name="Xuanbo" userId="52a29cb4-095e-4b88-8e5b-abe65ecae15b" providerId="ADAL" clId="{88EB2B24-EA14-49FE-933D-00CB9CCDC1BE}" dt="2023-02-01T04:03:11.046" v="585" actId="571"/>
          <ac:spMkLst>
            <pc:docMk/>
            <pc:sldMk cId="734887308" sldId="274"/>
            <ac:spMk id="73" creationId="{E3F75695-CE17-4720-A743-050866CF6652}"/>
          </ac:spMkLst>
        </pc:spChg>
        <pc:spChg chg="mod">
          <ac:chgData name="Xuanbo" userId="52a29cb4-095e-4b88-8e5b-abe65ecae15b" providerId="ADAL" clId="{88EB2B24-EA14-49FE-933D-00CB9CCDC1BE}" dt="2023-02-01T04:03:24.019" v="588" actId="571"/>
          <ac:spMkLst>
            <pc:docMk/>
            <pc:sldMk cId="734887308" sldId="274"/>
            <ac:spMk id="75" creationId="{3EA1379B-EF68-45C5-9DAF-AE23DD17628F}"/>
          </ac:spMkLst>
        </pc:spChg>
        <pc:spChg chg="mod">
          <ac:chgData name="Xuanbo" userId="52a29cb4-095e-4b88-8e5b-abe65ecae15b" providerId="ADAL" clId="{88EB2B24-EA14-49FE-933D-00CB9CCDC1BE}" dt="2023-02-01T04:03:24.019" v="588" actId="571"/>
          <ac:spMkLst>
            <pc:docMk/>
            <pc:sldMk cId="734887308" sldId="274"/>
            <ac:spMk id="76" creationId="{AD253DBC-1BA2-400C-840D-5D1D165F91C7}"/>
          </ac:spMkLst>
        </pc:spChg>
        <pc:spChg chg="mod">
          <ac:chgData name="Xuanbo" userId="52a29cb4-095e-4b88-8e5b-abe65ecae15b" providerId="ADAL" clId="{88EB2B24-EA14-49FE-933D-00CB9CCDC1BE}" dt="2023-02-01T04:03:24.019" v="588" actId="571"/>
          <ac:spMkLst>
            <pc:docMk/>
            <pc:sldMk cId="734887308" sldId="274"/>
            <ac:spMk id="77" creationId="{8556FDEE-D266-4717-9AE8-64F632602068}"/>
          </ac:spMkLst>
        </pc:spChg>
        <pc:spChg chg="mod">
          <ac:chgData name="Xuanbo" userId="52a29cb4-095e-4b88-8e5b-abe65ecae15b" providerId="ADAL" clId="{88EB2B24-EA14-49FE-933D-00CB9CCDC1BE}" dt="2023-02-01T04:03:24.019" v="588" actId="571"/>
          <ac:spMkLst>
            <pc:docMk/>
            <pc:sldMk cId="734887308" sldId="274"/>
            <ac:spMk id="79" creationId="{12FAE4EA-A400-4046-92C0-0EAA2E1881FE}"/>
          </ac:spMkLst>
        </pc:spChg>
        <pc:spChg chg="mod">
          <ac:chgData name="Xuanbo" userId="52a29cb4-095e-4b88-8e5b-abe65ecae15b" providerId="ADAL" clId="{88EB2B24-EA14-49FE-933D-00CB9CCDC1BE}" dt="2023-02-01T04:03:24.019" v="588" actId="571"/>
          <ac:spMkLst>
            <pc:docMk/>
            <pc:sldMk cId="734887308" sldId="274"/>
            <ac:spMk id="80" creationId="{5C40352C-FB9E-41CF-8700-C9EE09E393A3}"/>
          </ac:spMkLst>
        </pc:spChg>
        <pc:spChg chg="mod">
          <ac:chgData name="Xuanbo" userId="52a29cb4-095e-4b88-8e5b-abe65ecae15b" providerId="ADAL" clId="{88EB2B24-EA14-49FE-933D-00CB9CCDC1BE}" dt="2023-02-01T04:03:24.019" v="588" actId="571"/>
          <ac:spMkLst>
            <pc:docMk/>
            <pc:sldMk cId="734887308" sldId="274"/>
            <ac:spMk id="81" creationId="{32FED0F9-6A5C-419E-A1FE-0F442B98C575}"/>
          </ac:spMkLst>
        </pc:spChg>
        <pc:spChg chg="mod">
          <ac:chgData name="Xuanbo" userId="52a29cb4-095e-4b88-8e5b-abe65ecae15b" providerId="ADAL" clId="{88EB2B24-EA14-49FE-933D-00CB9CCDC1BE}" dt="2023-02-01T04:03:24.019" v="588" actId="571"/>
          <ac:spMkLst>
            <pc:docMk/>
            <pc:sldMk cId="734887308" sldId="274"/>
            <ac:spMk id="83" creationId="{2D61910E-15A7-4674-ADEA-09718450142C}"/>
          </ac:spMkLst>
        </pc:spChg>
        <pc:spChg chg="mod">
          <ac:chgData name="Xuanbo" userId="52a29cb4-095e-4b88-8e5b-abe65ecae15b" providerId="ADAL" clId="{88EB2B24-EA14-49FE-933D-00CB9CCDC1BE}" dt="2023-02-01T04:03:24.019" v="588" actId="571"/>
          <ac:spMkLst>
            <pc:docMk/>
            <pc:sldMk cId="734887308" sldId="274"/>
            <ac:spMk id="84" creationId="{B7B06ACC-B4C2-4809-94F8-BC7506C6A877}"/>
          </ac:spMkLst>
        </pc:spChg>
        <pc:spChg chg="mod">
          <ac:chgData name="Xuanbo" userId="52a29cb4-095e-4b88-8e5b-abe65ecae15b" providerId="ADAL" clId="{88EB2B24-EA14-49FE-933D-00CB9CCDC1BE}" dt="2023-02-01T04:03:24.019" v="588" actId="571"/>
          <ac:spMkLst>
            <pc:docMk/>
            <pc:sldMk cId="734887308" sldId="274"/>
            <ac:spMk id="85" creationId="{D6D6C010-FFEF-4FBC-8D12-5C146616F235}"/>
          </ac:spMkLst>
        </pc:spChg>
        <pc:spChg chg="mod">
          <ac:chgData name="Xuanbo" userId="52a29cb4-095e-4b88-8e5b-abe65ecae15b" providerId="ADAL" clId="{88EB2B24-EA14-49FE-933D-00CB9CCDC1BE}" dt="2023-02-01T04:03:24.019" v="588" actId="571"/>
          <ac:spMkLst>
            <pc:docMk/>
            <pc:sldMk cId="734887308" sldId="274"/>
            <ac:spMk id="87" creationId="{A780A907-1B3E-478B-A2ED-AC80D219EE66}"/>
          </ac:spMkLst>
        </pc:spChg>
        <pc:spChg chg="mod">
          <ac:chgData name="Xuanbo" userId="52a29cb4-095e-4b88-8e5b-abe65ecae15b" providerId="ADAL" clId="{88EB2B24-EA14-49FE-933D-00CB9CCDC1BE}" dt="2023-02-01T04:03:24.019" v="588" actId="571"/>
          <ac:spMkLst>
            <pc:docMk/>
            <pc:sldMk cId="734887308" sldId="274"/>
            <ac:spMk id="88" creationId="{1BEF326A-2804-4479-A97B-DF6100CB48B7}"/>
          </ac:spMkLst>
        </pc:spChg>
        <pc:spChg chg="mod">
          <ac:chgData name="Xuanbo" userId="52a29cb4-095e-4b88-8e5b-abe65ecae15b" providerId="ADAL" clId="{88EB2B24-EA14-49FE-933D-00CB9CCDC1BE}" dt="2023-02-01T04:03:24.019" v="588" actId="571"/>
          <ac:spMkLst>
            <pc:docMk/>
            <pc:sldMk cId="734887308" sldId="274"/>
            <ac:spMk id="89" creationId="{811615F4-DF71-4007-B20F-C3320AD5527C}"/>
          </ac:spMkLst>
        </pc:spChg>
        <pc:spChg chg="mod topLvl">
          <ac:chgData name="Xuanbo" userId="52a29cb4-095e-4b88-8e5b-abe65ecae15b" providerId="ADAL" clId="{88EB2B24-EA14-49FE-933D-00CB9CCDC1BE}" dt="2023-02-01T04:05:15.412" v="605" actId="164"/>
          <ac:spMkLst>
            <pc:docMk/>
            <pc:sldMk cId="734887308" sldId="274"/>
            <ac:spMk id="91" creationId="{AFC5A629-D63B-464B-9129-76A7E7A30368}"/>
          </ac:spMkLst>
        </pc:spChg>
        <pc:spChg chg="mod topLvl">
          <ac:chgData name="Xuanbo" userId="52a29cb4-095e-4b88-8e5b-abe65ecae15b" providerId="ADAL" clId="{88EB2B24-EA14-49FE-933D-00CB9CCDC1BE}" dt="2023-02-01T04:05:15.412" v="605" actId="164"/>
          <ac:spMkLst>
            <pc:docMk/>
            <pc:sldMk cId="734887308" sldId="274"/>
            <ac:spMk id="92" creationId="{CC0E5A68-A782-4B46-9FA6-F6A4CCD3B7B7}"/>
          </ac:spMkLst>
        </pc:spChg>
        <pc:spChg chg="mod topLvl">
          <ac:chgData name="Xuanbo" userId="52a29cb4-095e-4b88-8e5b-abe65ecae15b" providerId="ADAL" clId="{88EB2B24-EA14-49FE-933D-00CB9CCDC1BE}" dt="2023-02-01T04:05:15.412" v="605" actId="164"/>
          <ac:spMkLst>
            <pc:docMk/>
            <pc:sldMk cId="734887308" sldId="274"/>
            <ac:spMk id="93" creationId="{CCF6B848-E961-40AC-A986-721F017C1627}"/>
          </ac:spMkLst>
        </pc:spChg>
        <pc:spChg chg="mod topLvl">
          <ac:chgData name="Xuanbo" userId="52a29cb4-095e-4b88-8e5b-abe65ecae15b" providerId="ADAL" clId="{88EB2B24-EA14-49FE-933D-00CB9CCDC1BE}" dt="2023-02-01T04:05:16.672" v="606" actId="164"/>
          <ac:spMkLst>
            <pc:docMk/>
            <pc:sldMk cId="734887308" sldId="274"/>
            <ac:spMk id="95" creationId="{1510B150-4CB4-4A53-8587-FA281C5E2249}"/>
          </ac:spMkLst>
        </pc:spChg>
        <pc:spChg chg="mod topLvl">
          <ac:chgData name="Xuanbo" userId="52a29cb4-095e-4b88-8e5b-abe65ecae15b" providerId="ADAL" clId="{88EB2B24-EA14-49FE-933D-00CB9CCDC1BE}" dt="2023-02-01T04:05:16.672" v="606" actId="164"/>
          <ac:spMkLst>
            <pc:docMk/>
            <pc:sldMk cId="734887308" sldId="274"/>
            <ac:spMk id="96" creationId="{4376C61A-4211-40D2-B2B3-49257E29DEE1}"/>
          </ac:spMkLst>
        </pc:spChg>
        <pc:spChg chg="mod topLvl">
          <ac:chgData name="Xuanbo" userId="52a29cb4-095e-4b88-8e5b-abe65ecae15b" providerId="ADAL" clId="{88EB2B24-EA14-49FE-933D-00CB9CCDC1BE}" dt="2023-02-01T04:05:16.672" v="606" actId="164"/>
          <ac:spMkLst>
            <pc:docMk/>
            <pc:sldMk cId="734887308" sldId="274"/>
            <ac:spMk id="97" creationId="{9FD0CAEB-A89B-4C53-BE1C-1AF4F6AB27F0}"/>
          </ac:spMkLst>
        </pc:spChg>
        <pc:spChg chg="mod topLvl">
          <ac:chgData name="Xuanbo" userId="52a29cb4-095e-4b88-8e5b-abe65ecae15b" providerId="ADAL" clId="{88EB2B24-EA14-49FE-933D-00CB9CCDC1BE}" dt="2023-02-01T04:05:19.627" v="609" actId="164"/>
          <ac:spMkLst>
            <pc:docMk/>
            <pc:sldMk cId="734887308" sldId="274"/>
            <ac:spMk id="99" creationId="{EC3D216A-104C-4432-9659-ABCA7179125C}"/>
          </ac:spMkLst>
        </pc:spChg>
        <pc:spChg chg="mod topLvl">
          <ac:chgData name="Xuanbo" userId="52a29cb4-095e-4b88-8e5b-abe65ecae15b" providerId="ADAL" clId="{88EB2B24-EA14-49FE-933D-00CB9CCDC1BE}" dt="2023-02-01T04:05:19.627" v="609" actId="164"/>
          <ac:spMkLst>
            <pc:docMk/>
            <pc:sldMk cId="734887308" sldId="274"/>
            <ac:spMk id="100" creationId="{7168E245-75AD-4AED-885D-F3529AD8E7FC}"/>
          </ac:spMkLst>
        </pc:spChg>
        <pc:spChg chg="mod topLvl">
          <ac:chgData name="Xuanbo" userId="52a29cb4-095e-4b88-8e5b-abe65ecae15b" providerId="ADAL" clId="{88EB2B24-EA14-49FE-933D-00CB9CCDC1BE}" dt="2023-02-01T04:05:19.627" v="609" actId="164"/>
          <ac:spMkLst>
            <pc:docMk/>
            <pc:sldMk cId="734887308" sldId="274"/>
            <ac:spMk id="101" creationId="{A28C4425-64A5-4434-8449-702A706E7DE2}"/>
          </ac:spMkLst>
        </pc:spChg>
        <pc:spChg chg="mod topLvl">
          <ac:chgData name="Xuanbo" userId="52a29cb4-095e-4b88-8e5b-abe65ecae15b" providerId="ADAL" clId="{88EB2B24-EA14-49FE-933D-00CB9CCDC1BE}" dt="2023-02-01T04:05:21.021" v="610" actId="164"/>
          <ac:spMkLst>
            <pc:docMk/>
            <pc:sldMk cId="734887308" sldId="274"/>
            <ac:spMk id="103" creationId="{46A77E82-CA94-452C-955A-E4F6EA65EE4C}"/>
          </ac:spMkLst>
        </pc:spChg>
        <pc:spChg chg="mod topLvl">
          <ac:chgData name="Xuanbo" userId="52a29cb4-095e-4b88-8e5b-abe65ecae15b" providerId="ADAL" clId="{88EB2B24-EA14-49FE-933D-00CB9CCDC1BE}" dt="2023-02-01T04:05:21.021" v="610" actId="164"/>
          <ac:spMkLst>
            <pc:docMk/>
            <pc:sldMk cId="734887308" sldId="274"/>
            <ac:spMk id="104" creationId="{59E5A559-86F8-4D6D-A97B-5B2B0FC23E7F}"/>
          </ac:spMkLst>
        </pc:spChg>
        <pc:spChg chg="mod topLvl">
          <ac:chgData name="Xuanbo" userId="52a29cb4-095e-4b88-8e5b-abe65ecae15b" providerId="ADAL" clId="{88EB2B24-EA14-49FE-933D-00CB9CCDC1BE}" dt="2023-02-01T04:05:21.021" v="610" actId="164"/>
          <ac:spMkLst>
            <pc:docMk/>
            <pc:sldMk cId="734887308" sldId="274"/>
            <ac:spMk id="105" creationId="{36293E41-6038-4CD2-9801-EB3527965E86}"/>
          </ac:spMkLst>
        </pc:spChg>
        <pc:spChg chg="add mod">
          <ac:chgData name="Xuanbo" userId="52a29cb4-095e-4b88-8e5b-abe65ecae15b" providerId="ADAL" clId="{88EB2B24-EA14-49FE-933D-00CB9CCDC1BE}" dt="2023-02-01T04:10:29.598" v="691" actId="164"/>
          <ac:spMkLst>
            <pc:docMk/>
            <pc:sldMk cId="734887308" sldId="274"/>
            <ac:spMk id="106" creationId="{77281146-F049-476F-8B21-EBC094D7EF87}"/>
          </ac:spMkLst>
        </pc:spChg>
        <pc:spChg chg="add mod">
          <ac:chgData name="Xuanbo" userId="52a29cb4-095e-4b88-8e5b-abe65ecae15b" providerId="ADAL" clId="{88EB2B24-EA14-49FE-933D-00CB9CCDC1BE}" dt="2023-02-01T04:10:29.598" v="691" actId="164"/>
          <ac:spMkLst>
            <pc:docMk/>
            <pc:sldMk cId="734887308" sldId="274"/>
            <ac:spMk id="107" creationId="{F26B0CB6-088E-4E01-B503-6CA3C1729F6F}"/>
          </ac:spMkLst>
        </pc:spChg>
        <pc:spChg chg="add mod">
          <ac:chgData name="Xuanbo" userId="52a29cb4-095e-4b88-8e5b-abe65ecae15b" providerId="ADAL" clId="{88EB2B24-EA14-49FE-933D-00CB9CCDC1BE}" dt="2023-02-01T04:10:29.598" v="691" actId="164"/>
          <ac:spMkLst>
            <pc:docMk/>
            <pc:sldMk cId="734887308" sldId="274"/>
            <ac:spMk id="108" creationId="{1DB4AA4D-D371-4CDA-B731-457C78BD0409}"/>
          </ac:spMkLst>
        </pc:spChg>
        <pc:spChg chg="add mod">
          <ac:chgData name="Xuanbo" userId="52a29cb4-095e-4b88-8e5b-abe65ecae15b" providerId="ADAL" clId="{88EB2B24-EA14-49FE-933D-00CB9CCDC1BE}" dt="2023-02-01T04:10:29.598" v="691" actId="164"/>
          <ac:spMkLst>
            <pc:docMk/>
            <pc:sldMk cId="734887308" sldId="274"/>
            <ac:spMk id="109" creationId="{436B6785-5F3B-4758-BBC1-DCDB87728077}"/>
          </ac:spMkLst>
        </pc:spChg>
        <pc:grpChg chg="add mod">
          <ac:chgData name="Xuanbo" userId="52a29cb4-095e-4b88-8e5b-abe65ecae15b" providerId="ADAL" clId="{88EB2B24-EA14-49FE-933D-00CB9CCDC1BE}" dt="2023-02-01T04:10:29.598" v="691" actId="164"/>
          <ac:grpSpMkLst>
            <pc:docMk/>
            <pc:sldMk cId="734887308" sldId="274"/>
            <ac:grpSpMk id="5" creationId="{4C2C20E8-A295-47A1-85C7-198C815B69CE}"/>
          </ac:grpSpMkLst>
        </pc:grpChg>
        <pc:grpChg chg="add mod">
          <ac:chgData name="Xuanbo" userId="52a29cb4-095e-4b88-8e5b-abe65ecae15b" providerId="ADAL" clId="{88EB2B24-EA14-49FE-933D-00CB9CCDC1BE}" dt="2023-02-01T04:10:29.598" v="691" actId="164"/>
          <ac:grpSpMkLst>
            <pc:docMk/>
            <pc:sldMk cId="734887308" sldId="274"/>
            <ac:grpSpMk id="6" creationId="{F607F266-4526-4B87-BEE4-A29A73137AB7}"/>
          </ac:grpSpMkLst>
        </pc:grpChg>
        <pc:grpChg chg="add mod">
          <ac:chgData name="Xuanbo" userId="52a29cb4-095e-4b88-8e5b-abe65ecae15b" providerId="ADAL" clId="{88EB2B24-EA14-49FE-933D-00CB9CCDC1BE}" dt="2023-02-01T04:10:29.598" v="691" actId="164"/>
          <ac:grpSpMkLst>
            <pc:docMk/>
            <pc:sldMk cId="734887308" sldId="274"/>
            <ac:grpSpMk id="7" creationId="{CF95C65F-26C8-4450-A2A3-C3178062B8AF}"/>
          </ac:grpSpMkLst>
        </pc:grpChg>
        <pc:grpChg chg="add mod">
          <ac:chgData name="Xuanbo" userId="52a29cb4-095e-4b88-8e5b-abe65ecae15b" providerId="ADAL" clId="{88EB2B24-EA14-49FE-933D-00CB9CCDC1BE}" dt="2023-02-01T04:10:29.598" v="691" actId="164"/>
          <ac:grpSpMkLst>
            <pc:docMk/>
            <pc:sldMk cId="734887308" sldId="274"/>
            <ac:grpSpMk id="8" creationId="{B1849980-2A9C-48DB-8368-7F667B28B543}"/>
          </ac:grpSpMkLst>
        </pc:grpChg>
        <pc:grpChg chg="add mod">
          <ac:chgData name="Xuanbo" userId="52a29cb4-095e-4b88-8e5b-abe65ecae15b" providerId="ADAL" clId="{88EB2B24-EA14-49FE-933D-00CB9CCDC1BE}" dt="2023-02-01T04:10:29.598" v="691" actId="164"/>
          <ac:grpSpMkLst>
            <pc:docMk/>
            <pc:sldMk cId="734887308" sldId="274"/>
            <ac:grpSpMk id="9" creationId="{27EF126A-695C-4093-B2CB-A909AA490593}"/>
          </ac:grpSpMkLst>
        </pc:grpChg>
        <pc:grpChg chg="add mod">
          <ac:chgData name="Xuanbo" userId="52a29cb4-095e-4b88-8e5b-abe65ecae15b" providerId="ADAL" clId="{88EB2B24-EA14-49FE-933D-00CB9CCDC1BE}" dt="2023-02-01T04:10:29.598" v="691" actId="164"/>
          <ac:grpSpMkLst>
            <pc:docMk/>
            <pc:sldMk cId="734887308" sldId="274"/>
            <ac:grpSpMk id="52" creationId="{A87C8C0B-660D-46FB-8672-09205BDD34BE}"/>
          </ac:grpSpMkLst>
        </pc:grpChg>
        <pc:grpChg chg="add mod">
          <ac:chgData name="Xuanbo" userId="52a29cb4-095e-4b88-8e5b-abe65ecae15b" providerId="ADAL" clId="{88EB2B24-EA14-49FE-933D-00CB9CCDC1BE}" dt="2023-02-01T04:10:29.598" v="691" actId="164"/>
          <ac:grpSpMkLst>
            <pc:docMk/>
            <pc:sldMk cId="734887308" sldId="274"/>
            <ac:grpSpMk id="54" creationId="{173F0E3A-C0E4-4EDB-AD99-E7D4F8D80175}"/>
          </ac:grpSpMkLst>
        </pc:grpChg>
        <pc:grpChg chg="add mod">
          <ac:chgData name="Xuanbo" userId="52a29cb4-095e-4b88-8e5b-abe65ecae15b" providerId="ADAL" clId="{88EB2B24-EA14-49FE-933D-00CB9CCDC1BE}" dt="2023-02-01T04:10:29.598" v="691" actId="164"/>
          <ac:grpSpMkLst>
            <pc:docMk/>
            <pc:sldMk cId="734887308" sldId="274"/>
            <ac:grpSpMk id="66" creationId="{242F2CDE-16B5-4F2F-800B-A67084CEED39}"/>
          </ac:grpSpMkLst>
        </pc:grpChg>
        <pc:grpChg chg="add mod">
          <ac:chgData name="Xuanbo" userId="52a29cb4-095e-4b88-8e5b-abe65ecae15b" providerId="ADAL" clId="{88EB2B24-EA14-49FE-933D-00CB9CCDC1BE}" dt="2023-02-01T04:10:29.598" v="691" actId="164"/>
          <ac:grpSpMkLst>
            <pc:docMk/>
            <pc:sldMk cId="734887308" sldId="274"/>
            <ac:grpSpMk id="70" creationId="{6C6B49CA-E408-4992-8840-FABE15B769BA}"/>
          </ac:grpSpMkLst>
        </pc:grpChg>
        <pc:grpChg chg="add del mod">
          <ac:chgData name="Xuanbo" userId="52a29cb4-095e-4b88-8e5b-abe65ecae15b" providerId="ADAL" clId="{88EB2B24-EA14-49FE-933D-00CB9CCDC1BE}" dt="2023-02-01T04:04:12.460" v="595" actId="21"/>
          <ac:grpSpMkLst>
            <pc:docMk/>
            <pc:sldMk cId="734887308" sldId="274"/>
            <ac:grpSpMk id="74" creationId="{4FE0280C-77C2-43D1-B5B0-4078433B629E}"/>
          </ac:grpSpMkLst>
        </pc:grpChg>
        <pc:grpChg chg="add del mod">
          <ac:chgData name="Xuanbo" userId="52a29cb4-095e-4b88-8e5b-abe65ecae15b" providerId="ADAL" clId="{88EB2B24-EA14-49FE-933D-00CB9CCDC1BE}" dt="2023-02-01T04:04:12.460" v="595" actId="21"/>
          <ac:grpSpMkLst>
            <pc:docMk/>
            <pc:sldMk cId="734887308" sldId="274"/>
            <ac:grpSpMk id="78" creationId="{10FABC42-2FA0-47C4-AE51-CE3AE6CEEB5B}"/>
          </ac:grpSpMkLst>
        </pc:grpChg>
        <pc:grpChg chg="add del mod">
          <ac:chgData name="Xuanbo" userId="52a29cb4-095e-4b88-8e5b-abe65ecae15b" providerId="ADAL" clId="{88EB2B24-EA14-49FE-933D-00CB9CCDC1BE}" dt="2023-02-01T04:04:12.460" v="595" actId="21"/>
          <ac:grpSpMkLst>
            <pc:docMk/>
            <pc:sldMk cId="734887308" sldId="274"/>
            <ac:grpSpMk id="82" creationId="{4F24DAD6-DD4A-4E40-821F-6D129B173718}"/>
          </ac:grpSpMkLst>
        </pc:grpChg>
        <pc:grpChg chg="add del mod">
          <ac:chgData name="Xuanbo" userId="52a29cb4-095e-4b88-8e5b-abe65ecae15b" providerId="ADAL" clId="{88EB2B24-EA14-49FE-933D-00CB9CCDC1BE}" dt="2023-02-01T04:04:12.460" v="595" actId="21"/>
          <ac:grpSpMkLst>
            <pc:docMk/>
            <pc:sldMk cId="734887308" sldId="274"/>
            <ac:grpSpMk id="86" creationId="{B5F6B0CB-92F2-424C-A65D-1E95AAADE699}"/>
          </ac:grpSpMkLst>
        </pc:grpChg>
        <pc:grpChg chg="add del mod">
          <ac:chgData name="Xuanbo" userId="52a29cb4-095e-4b88-8e5b-abe65ecae15b" providerId="ADAL" clId="{88EB2B24-EA14-49FE-933D-00CB9CCDC1BE}" dt="2023-02-01T04:04:24.628" v="597" actId="165"/>
          <ac:grpSpMkLst>
            <pc:docMk/>
            <pc:sldMk cId="734887308" sldId="274"/>
            <ac:grpSpMk id="90" creationId="{13497622-D7E6-4834-88B9-F8A3EDE3FDEB}"/>
          </ac:grpSpMkLst>
        </pc:grpChg>
        <pc:grpChg chg="add del mod">
          <ac:chgData name="Xuanbo" userId="52a29cb4-095e-4b88-8e5b-abe65ecae15b" providerId="ADAL" clId="{88EB2B24-EA14-49FE-933D-00CB9CCDC1BE}" dt="2023-02-01T04:04:24.628" v="597" actId="165"/>
          <ac:grpSpMkLst>
            <pc:docMk/>
            <pc:sldMk cId="734887308" sldId="274"/>
            <ac:grpSpMk id="94" creationId="{275FFF39-3C77-46BD-80BB-404947AE2C78}"/>
          </ac:grpSpMkLst>
        </pc:grpChg>
        <pc:grpChg chg="add del mod">
          <ac:chgData name="Xuanbo" userId="52a29cb4-095e-4b88-8e5b-abe65ecae15b" providerId="ADAL" clId="{88EB2B24-EA14-49FE-933D-00CB9CCDC1BE}" dt="2023-02-01T04:04:24.628" v="597" actId="165"/>
          <ac:grpSpMkLst>
            <pc:docMk/>
            <pc:sldMk cId="734887308" sldId="274"/>
            <ac:grpSpMk id="98" creationId="{E599C1A7-CC62-4F76-845D-D25E36851DF8}"/>
          </ac:grpSpMkLst>
        </pc:grpChg>
        <pc:grpChg chg="add del mod">
          <ac:chgData name="Xuanbo" userId="52a29cb4-095e-4b88-8e5b-abe65ecae15b" providerId="ADAL" clId="{88EB2B24-EA14-49FE-933D-00CB9CCDC1BE}" dt="2023-02-01T04:04:24.628" v="597" actId="165"/>
          <ac:grpSpMkLst>
            <pc:docMk/>
            <pc:sldMk cId="734887308" sldId="274"/>
            <ac:grpSpMk id="102" creationId="{9C191329-FAA4-4739-9F72-99ACF73F1913}"/>
          </ac:grpSpMkLst>
        </pc:grpChg>
        <pc:picChg chg="add mod">
          <ac:chgData name="Xuanbo" userId="52a29cb4-095e-4b88-8e5b-abe65ecae15b" providerId="ADAL" clId="{88EB2B24-EA14-49FE-933D-00CB9CCDC1BE}" dt="2023-02-01T04:05:02.757" v="602" actId="1076"/>
          <ac:picMkLst>
            <pc:docMk/>
            <pc:sldMk cId="734887308" sldId="274"/>
            <ac:picMk id="2" creationId="{DF9A34C2-F5FA-4D20-8037-A05FF6137591}"/>
          </ac:picMkLst>
        </pc:picChg>
        <pc:picChg chg="add del mod">
          <ac:chgData name="Xuanbo" userId="52a29cb4-095e-4b88-8e5b-abe65ecae15b" providerId="ADAL" clId="{88EB2B24-EA14-49FE-933D-00CB9CCDC1BE}" dt="2023-02-01T03:59:21.854" v="523"/>
          <ac:picMkLst>
            <pc:docMk/>
            <pc:sldMk cId="734887308" sldId="274"/>
            <ac:picMk id="11" creationId="{86658AFE-736D-4866-B355-22D65C15341C}"/>
          </ac:picMkLst>
        </pc:picChg>
        <pc:picChg chg="add del mod">
          <ac:chgData name="Xuanbo" userId="52a29cb4-095e-4b88-8e5b-abe65ecae15b" providerId="ADAL" clId="{88EB2B24-EA14-49FE-933D-00CB9CCDC1BE}" dt="2023-02-01T03:59:21.854" v="523"/>
          <ac:picMkLst>
            <pc:docMk/>
            <pc:sldMk cId="734887308" sldId="274"/>
            <ac:picMk id="12" creationId="{BB6F5530-135E-4AD7-929F-F2F3AAEB0EC5}"/>
          </ac:picMkLst>
        </pc:picChg>
        <pc:picChg chg="add del mod">
          <ac:chgData name="Xuanbo" userId="52a29cb4-095e-4b88-8e5b-abe65ecae15b" providerId="ADAL" clId="{88EB2B24-EA14-49FE-933D-00CB9CCDC1BE}" dt="2023-02-01T03:59:21.854" v="523"/>
          <ac:picMkLst>
            <pc:docMk/>
            <pc:sldMk cId="734887308" sldId="274"/>
            <ac:picMk id="13" creationId="{DFCCFDDD-FD03-4405-AFEA-6A0C2831CD7A}"/>
          </ac:picMkLst>
        </pc:picChg>
        <pc:picChg chg="add del mod">
          <ac:chgData name="Xuanbo" userId="52a29cb4-095e-4b88-8e5b-abe65ecae15b" providerId="ADAL" clId="{88EB2B24-EA14-49FE-933D-00CB9CCDC1BE}" dt="2023-02-01T03:59:21.854" v="523"/>
          <ac:picMkLst>
            <pc:docMk/>
            <pc:sldMk cId="734887308" sldId="274"/>
            <ac:picMk id="14" creationId="{5E27A7F0-2A3B-4E33-A3FF-BFB09E6C5961}"/>
          </ac:picMkLst>
        </pc:picChg>
        <pc:picChg chg="add del mod">
          <ac:chgData name="Xuanbo" userId="52a29cb4-095e-4b88-8e5b-abe65ecae15b" providerId="ADAL" clId="{88EB2B24-EA14-49FE-933D-00CB9CCDC1BE}" dt="2023-02-01T03:59:21.854" v="523"/>
          <ac:picMkLst>
            <pc:docMk/>
            <pc:sldMk cId="734887308" sldId="274"/>
            <ac:picMk id="15" creationId="{81B200CA-1FF5-4441-92B3-1F2D319C256C}"/>
          </ac:picMkLst>
        </pc:picChg>
        <pc:picChg chg="add del mod">
          <ac:chgData name="Xuanbo" userId="52a29cb4-095e-4b88-8e5b-abe65ecae15b" providerId="ADAL" clId="{88EB2B24-EA14-49FE-933D-00CB9CCDC1BE}" dt="2023-02-01T03:59:21.854" v="523"/>
          <ac:picMkLst>
            <pc:docMk/>
            <pc:sldMk cId="734887308" sldId="274"/>
            <ac:picMk id="16" creationId="{3F769CD4-2E9E-401F-BC8C-6517AEC6EEA7}"/>
          </ac:picMkLst>
        </pc:picChg>
        <pc:picChg chg="add del mod">
          <ac:chgData name="Xuanbo" userId="52a29cb4-095e-4b88-8e5b-abe65ecae15b" providerId="ADAL" clId="{88EB2B24-EA14-49FE-933D-00CB9CCDC1BE}" dt="2023-02-01T03:59:21.854" v="523"/>
          <ac:picMkLst>
            <pc:docMk/>
            <pc:sldMk cId="734887308" sldId="274"/>
            <ac:picMk id="17" creationId="{5AB504FB-644C-4691-B596-40353A6180C4}"/>
          </ac:picMkLst>
        </pc:picChg>
        <pc:picChg chg="add del mod">
          <ac:chgData name="Xuanbo" userId="52a29cb4-095e-4b88-8e5b-abe65ecae15b" providerId="ADAL" clId="{88EB2B24-EA14-49FE-933D-00CB9CCDC1BE}" dt="2023-02-01T03:59:21.854" v="523"/>
          <ac:picMkLst>
            <pc:docMk/>
            <pc:sldMk cId="734887308" sldId="274"/>
            <ac:picMk id="18" creationId="{3E8D0C17-B7D2-4207-A9F0-61F91B3C8644}"/>
          </ac:picMkLst>
        </pc:picChg>
        <pc:picChg chg="add del mod">
          <ac:chgData name="Xuanbo" userId="52a29cb4-095e-4b88-8e5b-abe65ecae15b" providerId="ADAL" clId="{88EB2B24-EA14-49FE-933D-00CB9CCDC1BE}" dt="2023-02-01T03:59:21.854" v="523"/>
          <ac:picMkLst>
            <pc:docMk/>
            <pc:sldMk cId="734887308" sldId="274"/>
            <ac:picMk id="19" creationId="{967FFB4B-AE82-4E9A-B731-CB024397B176}"/>
          </ac:picMkLst>
        </pc:picChg>
        <pc:picChg chg="add del mod">
          <ac:chgData name="Xuanbo" userId="52a29cb4-095e-4b88-8e5b-abe65ecae15b" providerId="ADAL" clId="{88EB2B24-EA14-49FE-933D-00CB9CCDC1BE}" dt="2023-02-01T03:59:21.854" v="523"/>
          <ac:picMkLst>
            <pc:docMk/>
            <pc:sldMk cId="734887308" sldId="274"/>
            <ac:picMk id="20" creationId="{C047A9E4-BC3E-4967-B6F2-094062726FB4}"/>
          </ac:picMkLst>
        </pc:picChg>
        <pc:picChg chg="add del mod">
          <ac:chgData name="Xuanbo" userId="52a29cb4-095e-4b88-8e5b-abe65ecae15b" providerId="ADAL" clId="{88EB2B24-EA14-49FE-933D-00CB9CCDC1BE}" dt="2023-02-01T03:59:21.854" v="523"/>
          <ac:picMkLst>
            <pc:docMk/>
            <pc:sldMk cId="734887308" sldId="274"/>
            <ac:picMk id="21" creationId="{1182174A-98FF-4323-A530-D867E552C37C}"/>
          </ac:picMkLst>
        </pc:picChg>
        <pc:picChg chg="add del mod">
          <ac:chgData name="Xuanbo" userId="52a29cb4-095e-4b88-8e5b-abe65ecae15b" providerId="ADAL" clId="{88EB2B24-EA14-49FE-933D-00CB9CCDC1BE}" dt="2023-02-01T03:59:21.854" v="523"/>
          <ac:picMkLst>
            <pc:docMk/>
            <pc:sldMk cId="734887308" sldId="274"/>
            <ac:picMk id="22" creationId="{18741F58-C21F-4167-A963-7499B403C919}"/>
          </ac:picMkLst>
        </pc:picChg>
        <pc:picChg chg="add del mod">
          <ac:chgData name="Xuanbo" userId="52a29cb4-095e-4b88-8e5b-abe65ecae15b" providerId="ADAL" clId="{88EB2B24-EA14-49FE-933D-00CB9CCDC1BE}" dt="2023-02-01T03:59:28.072" v="525"/>
          <ac:picMkLst>
            <pc:docMk/>
            <pc:sldMk cId="734887308" sldId="274"/>
            <ac:picMk id="23" creationId="{B9D88FFB-7A8D-4D41-AA87-B891087419BE}"/>
          </ac:picMkLst>
        </pc:picChg>
        <pc:picChg chg="add del mod">
          <ac:chgData name="Xuanbo" userId="52a29cb4-095e-4b88-8e5b-abe65ecae15b" providerId="ADAL" clId="{88EB2B24-EA14-49FE-933D-00CB9CCDC1BE}" dt="2023-02-01T03:59:28.072" v="525"/>
          <ac:picMkLst>
            <pc:docMk/>
            <pc:sldMk cId="734887308" sldId="274"/>
            <ac:picMk id="24" creationId="{E3641A7A-A57D-450F-9E52-DAE91FE3A0E1}"/>
          </ac:picMkLst>
        </pc:picChg>
        <pc:picChg chg="add del mod">
          <ac:chgData name="Xuanbo" userId="52a29cb4-095e-4b88-8e5b-abe65ecae15b" providerId="ADAL" clId="{88EB2B24-EA14-49FE-933D-00CB9CCDC1BE}" dt="2023-02-01T03:59:28.072" v="525"/>
          <ac:picMkLst>
            <pc:docMk/>
            <pc:sldMk cId="734887308" sldId="274"/>
            <ac:picMk id="25" creationId="{16959ED0-80BA-425F-AC16-9E6F0947ED5A}"/>
          </ac:picMkLst>
        </pc:picChg>
        <pc:picChg chg="add del mod">
          <ac:chgData name="Xuanbo" userId="52a29cb4-095e-4b88-8e5b-abe65ecae15b" providerId="ADAL" clId="{88EB2B24-EA14-49FE-933D-00CB9CCDC1BE}" dt="2023-02-01T03:59:28.072" v="525"/>
          <ac:picMkLst>
            <pc:docMk/>
            <pc:sldMk cId="734887308" sldId="274"/>
            <ac:picMk id="26" creationId="{8167BFFB-C1AC-4959-836C-DC555AB439A5}"/>
          </ac:picMkLst>
        </pc:picChg>
        <pc:picChg chg="add del mod">
          <ac:chgData name="Xuanbo" userId="52a29cb4-095e-4b88-8e5b-abe65ecae15b" providerId="ADAL" clId="{88EB2B24-EA14-49FE-933D-00CB9CCDC1BE}" dt="2023-02-01T03:59:28.072" v="525"/>
          <ac:picMkLst>
            <pc:docMk/>
            <pc:sldMk cId="734887308" sldId="274"/>
            <ac:picMk id="27" creationId="{AB64AA44-ECD2-448C-A9AD-9BEB302F9EE3}"/>
          </ac:picMkLst>
        </pc:picChg>
        <pc:picChg chg="add del mod">
          <ac:chgData name="Xuanbo" userId="52a29cb4-095e-4b88-8e5b-abe65ecae15b" providerId="ADAL" clId="{88EB2B24-EA14-49FE-933D-00CB9CCDC1BE}" dt="2023-02-01T03:59:28.072" v="525"/>
          <ac:picMkLst>
            <pc:docMk/>
            <pc:sldMk cId="734887308" sldId="274"/>
            <ac:picMk id="28" creationId="{F8BB9172-E870-4D24-8326-D97A549E6B2A}"/>
          </ac:picMkLst>
        </pc:picChg>
        <pc:picChg chg="add del mod">
          <ac:chgData name="Xuanbo" userId="52a29cb4-095e-4b88-8e5b-abe65ecae15b" providerId="ADAL" clId="{88EB2B24-EA14-49FE-933D-00CB9CCDC1BE}" dt="2023-02-01T03:59:28.072" v="525"/>
          <ac:picMkLst>
            <pc:docMk/>
            <pc:sldMk cId="734887308" sldId="274"/>
            <ac:picMk id="29" creationId="{1D777E6E-DD69-449D-947A-B4F9078A8A27}"/>
          </ac:picMkLst>
        </pc:picChg>
        <pc:picChg chg="add del mod">
          <ac:chgData name="Xuanbo" userId="52a29cb4-095e-4b88-8e5b-abe65ecae15b" providerId="ADAL" clId="{88EB2B24-EA14-49FE-933D-00CB9CCDC1BE}" dt="2023-02-01T03:59:28.072" v="525"/>
          <ac:picMkLst>
            <pc:docMk/>
            <pc:sldMk cId="734887308" sldId="274"/>
            <ac:picMk id="30" creationId="{363E79A2-FC23-4052-B6B1-CACB2B3DE13C}"/>
          </ac:picMkLst>
        </pc:picChg>
        <pc:picChg chg="add del mod">
          <ac:chgData name="Xuanbo" userId="52a29cb4-095e-4b88-8e5b-abe65ecae15b" providerId="ADAL" clId="{88EB2B24-EA14-49FE-933D-00CB9CCDC1BE}" dt="2023-02-01T03:59:28.072" v="525"/>
          <ac:picMkLst>
            <pc:docMk/>
            <pc:sldMk cId="734887308" sldId="274"/>
            <ac:picMk id="31" creationId="{899341BA-9493-4D5B-B2C8-89BAF7B46DAB}"/>
          </ac:picMkLst>
        </pc:picChg>
        <pc:picChg chg="add del mod">
          <ac:chgData name="Xuanbo" userId="52a29cb4-095e-4b88-8e5b-abe65ecae15b" providerId="ADAL" clId="{88EB2B24-EA14-49FE-933D-00CB9CCDC1BE}" dt="2023-02-01T03:59:28.072" v="525"/>
          <ac:picMkLst>
            <pc:docMk/>
            <pc:sldMk cId="734887308" sldId="274"/>
            <ac:picMk id="32" creationId="{359F8035-245D-439E-A2C1-BB4E4EE4B7E6}"/>
          </ac:picMkLst>
        </pc:picChg>
        <pc:picChg chg="add del mod">
          <ac:chgData name="Xuanbo" userId="52a29cb4-095e-4b88-8e5b-abe65ecae15b" providerId="ADAL" clId="{88EB2B24-EA14-49FE-933D-00CB9CCDC1BE}" dt="2023-02-01T03:59:28.072" v="525"/>
          <ac:picMkLst>
            <pc:docMk/>
            <pc:sldMk cId="734887308" sldId="274"/>
            <ac:picMk id="33" creationId="{D4759166-FB95-448A-B5B3-A3CDF9A9D230}"/>
          </ac:picMkLst>
        </pc:picChg>
        <pc:picChg chg="add del mod">
          <ac:chgData name="Xuanbo" userId="52a29cb4-095e-4b88-8e5b-abe65ecae15b" providerId="ADAL" clId="{88EB2B24-EA14-49FE-933D-00CB9CCDC1BE}" dt="2023-02-01T03:59:28.072" v="525"/>
          <ac:picMkLst>
            <pc:docMk/>
            <pc:sldMk cId="734887308" sldId="274"/>
            <ac:picMk id="34" creationId="{8E7C53DF-3BD3-4480-9D73-3B7367F33212}"/>
          </ac:picMkLst>
        </pc:picChg>
        <pc:picChg chg="add mod">
          <ac:chgData name="Xuanbo" userId="52a29cb4-095e-4b88-8e5b-abe65ecae15b" providerId="ADAL" clId="{88EB2B24-EA14-49FE-933D-00CB9CCDC1BE}" dt="2023-02-01T04:07:35.190" v="649" actId="1076"/>
          <ac:picMkLst>
            <pc:docMk/>
            <pc:sldMk cId="734887308" sldId="274"/>
            <ac:picMk id="42" creationId="{AC35154F-9342-42E3-93D2-C3A34F0784A7}"/>
          </ac:picMkLst>
        </pc:picChg>
        <pc:picChg chg="mod">
          <ac:chgData name="Xuanbo" userId="52a29cb4-095e-4b88-8e5b-abe65ecae15b" providerId="ADAL" clId="{88EB2B24-EA14-49FE-933D-00CB9CCDC1BE}" dt="2023-02-01T04:10:29.598" v="691" actId="164"/>
          <ac:picMkLst>
            <pc:docMk/>
            <pc:sldMk cId="734887308" sldId="274"/>
            <ac:picMk id="58" creationId="{E80A7833-5175-4DDA-BBD8-A136387423EC}"/>
          </ac:picMkLst>
        </pc:picChg>
        <pc:picChg chg="mod">
          <ac:chgData name="Xuanbo" userId="52a29cb4-095e-4b88-8e5b-abe65ecae15b" providerId="ADAL" clId="{88EB2B24-EA14-49FE-933D-00CB9CCDC1BE}" dt="2023-02-01T04:10:29.598" v="691" actId="164"/>
          <ac:picMkLst>
            <pc:docMk/>
            <pc:sldMk cId="734887308" sldId="274"/>
            <ac:picMk id="59" creationId="{CE18FB17-D263-4FAA-AF1D-962858192E5B}"/>
          </ac:picMkLst>
        </pc:picChg>
        <pc:picChg chg="mod">
          <ac:chgData name="Xuanbo" userId="52a29cb4-095e-4b88-8e5b-abe65ecae15b" providerId="ADAL" clId="{88EB2B24-EA14-49FE-933D-00CB9CCDC1BE}" dt="2023-02-01T04:10:29.598" v="691" actId="164"/>
          <ac:picMkLst>
            <pc:docMk/>
            <pc:sldMk cId="734887308" sldId="274"/>
            <ac:picMk id="60" creationId="{5E43C06C-5EC6-4E2C-8953-98CBE3AA463F}"/>
          </ac:picMkLst>
        </pc:picChg>
        <pc:picChg chg="mod">
          <ac:chgData name="Xuanbo" userId="52a29cb4-095e-4b88-8e5b-abe65ecae15b" providerId="ADAL" clId="{88EB2B24-EA14-49FE-933D-00CB9CCDC1BE}" dt="2023-02-01T04:10:29.598" v="691" actId="164"/>
          <ac:picMkLst>
            <pc:docMk/>
            <pc:sldMk cId="734887308" sldId="274"/>
            <ac:picMk id="61" creationId="{FF05BF37-C51B-4D1F-B0CB-BF35CB638B04}"/>
          </ac:picMkLst>
        </pc:picChg>
        <pc:picChg chg="mod">
          <ac:chgData name="Xuanbo" userId="52a29cb4-095e-4b88-8e5b-abe65ecae15b" providerId="ADAL" clId="{88EB2B24-EA14-49FE-933D-00CB9CCDC1BE}" dt="2023-02-01T04:10:29.598" v="691" actId="164"/>
          <ac:picMkLst>
            <pc:docMk/>
            <pc:sldMk cId="734887308" sldId="274"/>
            <ac:picMk id="62" creationId="{32138B34-4B56-4C4E-B47C-703E3CCFF75C}"/>
          </ac:picMkLst>
        </pc:picChg>
        <pc:picChg chg="mod">
          <ac:chgData name="Xuanbo" userId="52a29cb4-095e-4b88-8e5b-abe65ecae15b" providerId="ADAL" clId="{88EB2B24-EA14-49FE-933D-00CB9CCDC1BE}" dt="2023-02-01T04:10:29.598" v="691" actId="164"/>
          <ac:picMkLst>
            <pc:docMk/>
            <pc:sldMk cId="734887308" sldId="274"/>
            <ac:picMk id="63" creationId="{538929D2-BC4C-45EE-A8B1-3D58F7C628B9}"/>
          </ac:picMkLst>
        </pc:picChg>
        <pc:picChg chg="mod">
          <ac:chgData name="Xuanbo" userId="52a29cb4-095e-4b88-8e5b-abe65ecae15b" providerId="ADAL" clId="{88EB2B24-EA14-49FE-933D-00CB9CCDC1BE}" dt="2023-02-01T04:10:29.598" v="691" actId="164"/>
          <ac:picMkLst>
            <pc:docMk/>
            <pc:sldMk cId="734887308" sldId="274"/>
            <ac:picMk id="64" creationId="{17B7D589-CF71-4DD0-BC92-F3A32576BA94}"/>
          </ac:picMkLst>
        </pc:picChg>
        <pc:picChg chg="mod">
          <ac:chgData name="Xuanbo" userId="52a29cb4-095e-4b88-8e5b-abe65ecae15b" providerId="ADAL" clId="{88EB2B24-EA14-49FE-933D-00CB9CCDC1BE}" dt="2023-02-01T04:10:29.598" v="691" actId="164"/>
          <ac:picMkLst>
            <pc:docMk/>
            <pc:sldMk cId="734887308" sldId="274"/>
            <ac:picMk id="65" creationId="{329912E5-8454-49B0-A69C-3FB593BF1BA4}"/>
          </ac:picMkLst>
        </pc:picChg>
      </pc:sldChg>
      <pc:sldChg chg="addSp delSp modSp mod">
        <pc:chgData name="Xuanbo" userId="52a29cb4-095e-4b88-8e5b-abe65ecae15b" providerId="ADAL" clId="{88EB2B24-EA14-49FE-933D-00CB9CCDC1BE}" dt="2023-02-01T04:10:39.992" v="696"/>
        <pc:sldMkLst>
          <pc:docMk/>
          <pc:sldMk cId="2521337418" sldId="275"/>
        </pc:sldMkLst>
        <pc:spChg chg="add mod">
          <ac:chgData name="Xuanbo" userId="52a29cb4-095e-4b88-8e5b-abe65ecae15b" providerId="ADAL" clId="{88EB2B24-EA14-49FE-933D-00CB9CCDC1BE}" dt="2023-02-01T03:10:29.926" v="47" actId="20577"/>
          <ac:spMkLst>
            <pc:docMk/>
            <pc:sldMk cId="2521337418" sldId="275"/>
            <ac:spMk id="15" creationId="{AE0F84E0-2C8F-46A6-A837-5F04D710B315}"/>
          </ac:spMkLst>
        </pc:spChg>
        <pc:spChg chg="del mod">
          <ac:chgData name="Xuanbo" userId="52a29cb4-095e-4b88-8e5b-abe65ecae15b" providerId="ADAL" clId="{88EB2B24-EA14-49FE-933D-00CB9CCDC1BE}" dt="2023-02-01T03:17:45.074" v="186" actId="21"/>
          <ac:spMkLst>
            <pc:docMk/>
            <pc:sldMk cId="2521337418" sldId="275"/>
            <ac:spMk id="19" creationId="{4F8A7D39-64DD-4697-9D48-7689B0CEF0D9}"/>
          </ac:spMkLst>
        </pc:spChg>
        <pc:spChg chg="del mod">
          <ac:chgData name="Xuanbo" userId="52a29cb4-095e-4b88-8e5b-abe65ecae15b" providerId="ADAL" clId="{88EB2B24-EA14-49FE-933D-00CB9CCDC1BE}" dt="2023-02-01T03:17:32.227" v="181" actId="21"/>
          <ac:spMkLst>
            <pc:docMk/>
            <pc:sldMk cId="2521337418" sldId="275"/>
            <ac:spMk id="21" creationId="{D481F25C-1FEA-4D22-85C1-DCA3DD48AFDC}"/>
          </ac:spMkLst>
        </pc:spChg>
        <pc:spChg chg="mod">
          <ac:chgData name="Xuanbo" userId="52a29cb4-095e-4b88-8e5b-abe65ecae15b" providerId="ADAL" clId="{88EB2B24-EA14-49FE-933D-00CB9CCDC1BE}" dt="2023-02-01T03:17:27.974" v="178"/>
          <ac:spMkLst>
            <pc:docMk/>
            <pc:sldMk cId="2521337418" sldId="275"/>
            <ac:spMk id="23" creationId="{CCDC453D-A0B3-432D-9041-F51D1B7ACB21}"/>
          </ac:spMkLst>
        </pc:spChg>
        <pc:spChg chg="add mod">
          <ac:chgData name="Xuanbo" userId="52a29cb4-095e-4b88-8e5b-abe65ecae15b" providerId="ADAL" clId="{88EB2B24-EA14-49FE-933D-00CB9CCDC1BE}" dt="2023-02-01T03:20:20.285" v="262" actId="1076"/>
          <ac:spMkLst>
            <pc:docMk/>
            <pc:sldMk cId="2521337418" sldId="275"/>
            <ac:spMk id="25" creationId="{971E23B1-9044-4B27-8D85-4FC081313677}"/>
          </ac:spMkLst>
        </pc:spChg>
        <pc:spChg chg="add mod">
          <ac:chgData name="Xuanbo" userId="52a29cb4-095e-4b88-8e5b-abe65ecae15b" providerId="ADAL" clId="{88EB2B24-EA14-49FE-933D-00CB9CCDC1BE}" dt="2023-02-01T03:20:20.285" v="262" actId="1076"/>
          <ac:spMkLst>
            <pc:docMk/>
            <pc:sldMk cId="2521337418" sldId="275"/>
            <ac:spMk id="26" creationId="{56071444-5EE6-44DA-A30A-9BEAB1F27970}"/>
          </ac:spMkLst>
        </pc:spChg>
        <pc:spChg chg="add mod">
          <ac:chgData name="Xuanbo" userId="52a29cb4-095e-4b88-8e5b-abe65ecae15b" providerId="ADAL" clId="{88EB2B24-EA14-49FE-933D-00CB9CCDC1BE}" dt="2023-02-01T03:20:20.285" v="262" actId="1076"/>
          <ac:spMkLst>
            <pc:docMk/>
            <pc:sldMk cId="2521337418" sldId="275"/>
            <ac:spMk id="27" creationId="{DADC9CF8-2FA0-41BF-BF2F-D801A0C633A3}"/>
          </ac:spMkLst>
        </pc:spChg>
        <pc:spChg chg="add mod">
          <ac:chgData name="Xuanbo" userId="52a29cb4-095e-4b88-8e5b-abe65ecae15b" providerId="ADAL" clId="{88EB2B24-EA14-49FE-933D-00CB9CCDC1BE}" dt="2023-02-01T03:20:20.285" v="262" actId="1076"/>
          <ac:spMkLst>
            <pc:docMk/>
            <pc:sldMk cId="2521337418" sldId="275"/>
            <ac:spMk id="28" creationId="{9E3FB55E-D68E-45CE-A63D-64AF83D0A3AC}"/>
          </ac:spMkLst>
        </pc:spChg>
        <pc:spChg chg="add mod">
          <ac:chgData name="Xuanbo" userId="52a29cb4-095e-4b88-8e5b-abe65ecae15b" providerId="ADAL" clId="{88EB2B24-EA14-49FE-933D-00CB9CCDC1BE}" dt="2023-02-01T03:20:20.285" v="262" actId="1076"/>
          <ac:spMkLst>
            <pc:docMk/>
            <pc:sldMk cId="2521337418" sldId="275"/>
            <ac:spMk id="29" creationId="{A0D9A0AC-E98F-4D13-A450-4B7B7E9FDAB4}"/>
          </ac:spMkLst>
        </pc:spChg>
        <pc:spChg chg="add mod">
          <ac:chgData name="Xuanbo" userId="52a29cb4-095e-4b88-8e5b-abe65ecae15b" providerId="ADAL" clId="{88EB2B24-EA14-49FE-933D-00CB9CCDC1BE}" dt="2023-02-01T03:20:20.285" v="262" actId="1076"/>
          <ac:spMkLst>
            <pc:docMk/>
            <pc:sldMk cId="2521337418" sldId="275"/>
            <ac:spMk id="30" creationId="{6D284D89-76FC-4CF3-80F7-118BD2DADDE7}"/>
          </ac:spMkLst>
        </pc:spChg>
        <pc:spChg chg="add mod topLvl">
          <ac:chgData name="Xuanbo" userId="52a29cb4-095e-4b88-8e5b-abe65ecae15b" providerId="ADAL" clId="{88EB2B24-EA14-49FE-933D-00CB9CCDC1BE}" dt="2023-02-01T03:25:38.329" v="293" actId="165"/>
          <ac:spMkLst>
            <pc:docMk/>
            <pc:sldMk cId="2521337418" sldId="275"/>
            <ac:spMk id="35" creationId="{56C5CDB1-9141-4220-BC97-D88EDD14EFD2}"/>
          </ac:spMkLst>
        </pc:spChg>
        <pc:spChg chg="add del mod">
          <ac:chgData name="Xuanbo" userId="52a29cb4-095e-4b88-8e5b-abe65ecae15b" providerId="ADAL" clId="{88EB2B24-EA14-49FE-933D-00CB9CCDC1BE}" dt="2023-02-01T03:24:28.718" v="279" actId="21"/>
          <ac:spMkLst>
            <pc:docMk/>
            <pc:sldMk cId="2521337418" sldId="275"/>
            <ac:spMk id="36" creationId="{60DB9062-D1C3-4376-A155-7749163FE916}"/>
          </ac:spMkLst>
        </pc:spChg>
        <pc:spChg chg="add mod topLvl">
          <ac:chgData name="Xuanbo" userId="52a29cb4-095e-4b88-8e5b-abe65ecae15b" providerId="ADAL" clId="{88EB2B24-EA14-49FE-933D-00CB9CCDC1BE}" dt="2023-02-01T03:25:38.329" v="293" actId="165"/>
          <ac:spMkLst>
            <pc:docMk/>
            <pc:sldMk cId="2521337418" sldId="275"/>
            <ac:spMk id="37" creationId="{67CEC2E0-F29E-4E7E-96E8-B40928461495}"/>
          </ac:spMkLst>
        </pc:spChg>
        <pc:spChg chg="add mod">
          <ac:chgData name="Xuanbo" userId="52a29cb4-095e-4b88-8e5b-abe65ecae15b" providerId="ADAL" clId="{88EB2B24-EA14-49FE-933D-00CB9CCDC1BE}" dt="2023-02-01T03:26:05.138" v="347" actId="1076"/>
          <ac:spMkLst>
            <pc:docMk/>
            <pc:sldMk cId="2521337418" sldId="275"/>
            <ac:spMk id="41" creationId="{247E26EC-5AE1-42C2-B7E3-92150AD87FF2}"/>
          </ac:spMkLst>
        </pc:spChg>
        <pc:spChg chg="add del mod">
          <ac:chgData name="Xuanbo" userId="52a29cb4-095e-4b88-8e5b-abe65ecae15b" providerId="ADAL" clId="{88EB2B24-EA14-49FE-933D-00CB9CCDC1BE}" dt="2023-02-01T04:10:39.992" v="696"/>
          <ac:spMkLst>
            <pc:docMk/>
            <pc:sldMk cId="2521337418" sldId="275"/>
            <ac:spMk id="56" creationId="{969403EE-15E2-4BDE-8D1B-81B24584B31C}"/>
          </ac:spMkLst>
        </pc:spChg>
        <pc:spChg chg="add del mod">
          <ac:chgData name="Xuanbo" userId="52a29cb4-095e-4b88-8e5b-abe65ecae15b" providerId="ADAL" clId="{88EB2B24-EA14-49FE-933D-00CB9CCDC1BE}" dt="2023-02-01T04:10:39.992" v="696"/>
          <ac:spMkLst>
            <pc:docMk/>
            <pc:sldMk cId="2521337418" sldId="275"/>
            <ac:spMk id="58" creationId="{00470E37-9789-40FD-A5AB-239331985E89}"/>
          </ac:spMkLst>
        </pc:spChg>
        <pc:spChg chg="add del mod">
          <ac:chgData name="Xuanbo" userId="52a29cb4-095e-4b88-8e5b-abe65ecae15b" providerId="ADAL" clId="{88EB2B24-EA14-49FE-933D-00CB9CCDC1BE}" dt="2023-02-01T04:10:39.992" v="696"/>
          <ac:spMkLst>
            <pc:docMk/>
            <pc:sldMk cId="2521337418" sldId="275"/>
            <ac:spMk id="59" creationId="{F51BC0AA-290F-4375-BA2E-3552105CC7D8}"/>
          </ac:spMkLst>
        </pc:spChg>
        <pc:spChg chg="add del mod">
          <ac:chgData name="Xuanbo" userId="52a29cb4-095e-4b88-8e5b-abe65ecae15b" providerId="ADAL" clId="{88EB2B24-EA14-49FE-933D-00CB9CCDC1BE}" dt="2023-02-01T04:10:39.992" v="696"/>
          <ac:spMkLst>
            <pc:docMk/>
            <pc:sldMk cId="2521337418" sldId="275"/>
            <ac:spMk id="60" creationId="{071A98AF-2231-4AD2-B726-38CF21854C5C}"/>
          </ac:spMkLst>
        </pc:spChg>
        <pc:spChg chg="add del mod">
          <ac:chgData name="Xuanbo" userId="52a29cb4-095e-4b88-8e5b-abe65ecae15b" providerId="ADAL" clId="{88EB2B24-EA14-49FE-933D-00CB9CCDC1BE}" dt="2023-02-01T04:10:39.992" v="696"/>
          <ac:spMkLst>
            <pc:docMk/>
            <pc:sldMk cId="2521337418" sldId="275"/>
            <ac:spMk id="61" creationId="{325E84FC-C7B2-4CC8-8F59-F2CA51658E87}"/>
          </ac:spMkLst>
        </pc:spChg>
        <pc:spChg chg="add del mod">
          <ac:chgData name="Xuanbo" userId="52a29cb4-095e-4b88-8e5b-abe65ecae15b" providerId="ADAL" clId="{88EB2B24-EA14-49FE-933D-00CB9CCDC1BE}" dt="2023-02-01T04:10:39.992" v="696"/>
          <ac:spMkLst>
            <pc:docMk/>
            <pc:sldMk cId="2521337418" sldId="275"/>
            <ac:spMk id="62" creationId="{276332BB-F9B2-4D6D-B847-B863FFAB88F5}"/>
          </ac:spMkLst>
        </pc:spChg>
        <pc:grpChg chg="add del mod">
          <ac:chgData name="Xuanbo" userId="52a29cb4-095e-4b88-8e5b-abe65ecae15b" providerId="ADAL" clId="{88EB2B24-EA14-49FE-933D-00CB9CCDC1BE}" dt="2023-02-01T03:25:38.329" v="293" actId="165"/>
          <ac:grpSpMkLst>
            <pc:docMk/>
            <pc:sldMk cId="2521337418" sldId="275"/>
            <ac:grpSpMk id="7" creationId="{7F1FED6E-2CCB-401B-8440-FB22FF6BAFAC}"/>
          </ac:grpSpMkLst>
        </pc:grpChg>
        <pc:grpChg chg="add del mod">
          <ac:chgData name="Xuanbo" userId="52a29cb4-095e-4b88-8e5b-abe65ecae15b" providerId="ADAL" clId="{88EB2B24-EA14-49FE-933D-00CB9CCDC1BE}" dt="2023-02-01T03:17:48.300" v="188" actId="21"/>
          <ac:grpSpMkLst>
            <pc:docMk/>
            <pc:sldMk cId="2521337418" sldId="275"/>
            <ac:grpSpMk id="16" creationId="{0F93AB2F-C54D-40E0-A11E-356292BBC01D}"/>
          </ac:grpSpMkLst>
        </pc:grpChg>
        <pc:grpChg chg="mod">
          <ac:chgData name="Xuanbo" userId="52a29cb4-095e-4b88-8e5b-abe65ecae15b" providerId="ADAL" clId="{88EB2B24-EA14-49FE-933D-00CB9CCDC1BE}" dt="2023-02-01T03:17:27.974" v="178"/>
          <ac:grpSpMkLst>
            <pc:docMk/>
            <pc:sldMk cId="2521337418" sldId="275"/>
            <ac:grpSpMk id="17" creationId="{D2252BCD-051E-4A21-B02C-3AE47BD2B3E2}"/>
          </ac:grpSpMkLst>
        </pc:grpChg>
        <pc:grpChg chg="del mod">
          <ac:chgData name="Xuanbo" userId="52a29cb4-095e-4b88-8e5b-abe65ecae15b" providerId="ADAL" clId="{88EB2B24-EA14-49FE-933D-00CB9CCDC1BE}" dt="2023-02-01T03:17:32.227" v="181" actId="21"/>
          <ac:grpSpMkLst>
            <pc:docMk/>
            <pc:sldMk cId="2521337418" sldId="275"/>
            <ac:grpSpMk id="18" creationId="{7568CD25-B6FA-4139-801A-DD24530F915D}"/>
          </ac:grpSpMkLst>
        </pc:grpChg>
        <pc:picChg chg="add mod topLvl">
          <ac:chgData name="Xuanbo" userId="52a29cb4-095e-4b88-8e5b-abe65ecae15b" providerId="ADAL" clId="{88EB2B24-EA14-49FE-933D-00CB9CCDC1BE}" dt="2023-02-01T03:25:38.329" v="293" actId="165"/>
          <ac:picMkLst>
            <pc:docMk/>
            <pc:sldMk cId="2521337418" sldId="275"/>
            <ac:picMk id="4" creationId="{05D5F716-5A42-47BC-B164-50DF4C577A3A}"/>
          </ac:picMkLst>
        </pc:picChg>
        <pc:picChg chg="add mod topLvl">
          <ac:chgData name="Xuanbo" userId="52a29cb4-095e-4b88-8e5b-abe65ecae15b" providerId="ADAL" clId="{88EB2B24-EA14-49FE-933D-00CB9CCDC1BE}" dt="2023-02-01T03:25:38.329" v="293" actId="165"/>
          <ac:picMkLst>
            <pc:docMk/>
            <pc:sldMk cId="2521337418" sldId="275"/>
            <ac:picMk id="6" creationId="{AB31F38D-4DC9-4332-A46D-74BDD78E4FFF}"/>
          </ac:picMkLst>
        </pc:picChg>
        <pc:picChg chg="add mod">
          <ac:chgData name="Xuanbo" userId="52a29cb4-095e-4b88-8e5b-abe65ecae15b" providerId="ADAL" clId="{88EB2B24-EA14-49FE-933D-00CB9CCDC1BE}" dt="2023-02-01T03:25:32.020" v="292" actId="1076"/>
          <ac:picMkLst>
            <pc:docMk/>
            <pc:sldMk cId="2521337418" sldId="275"/>
            <ac:picMk id="9" creationId="{1D187A9F-38A0-4D43-8A8F-358B1845CA5D}"/>
          </ac:picMkLst>
        </pc:picChg>
        <pc:picChg chg="mod">
          <ac:chgData name="Xuanbo" userId="52a29cb4-095e-4b88-8e5b-abe65ecae15b" providerId="ADAL" clId="{88EB2B24-EA14-49FE-933D-00CB9CCDC1BE}" dt="2023-02-01T03:17:27.974" v="178"/>
          <ac:picMkLst>
            <pc:docMk/>
            <pc:sldMk cId="2521337418" sldId="275"/>
            <ac:picMk id="22" creationId="{BB05823D-C494-42A8-A211-764D337867F3}"/>
          </ac:picMkLst>
        </pc:picChg>
        <pc:picChg chg="mod">
          <ac:chgData name="Xuanbo" userId="52a29cb4-095e-4b88-8e5b-abe65ecae15b" providerId="ADAL" clId="{88EB2B24-EA14-49FE-933D-00CB9CCDC1BE}" dt="2023-02-01T03:17:27.974" v="178"/>
          <ac:picMkLst>
            <pc:docMk/>
            <pc:sldMk cId="2521337418" sldId="275"/>
            <ac:picMk id="24" creationId="{436BA931-76D4-42A3-8016-A042A53108ED}"/>
          </ac:picMkLst>
        </pc:picChg>
        <pc:picChg chg="add del mod">
          <ac:chgData name="Xuanbo" userId="52a29cb4-095e-4b88-8e5b-abe65ecae15b" providerId="ADAL" clId="{88EB2B24-EA14-49FE-933D-00CB9CCDC1BE}" dt="2023-02-01T04:10:39.992" v="696"/>
          <ac:picMkLst>
            <pc:docMk/>
            <pc:sldMk cId="2521337418" sldId="275"/>
            <ac:picMk id="42" creationId="{93662FF1-A7FC-4E25-85E5-8F1C157F63F9}"/>
          </ac:picMkLst>
        </pc:picChg>
        <pc:picChg chg="add del mod">
          <ac:chgData name="Xuanbo" userId="52a29cb4-095e-4b88-8e5b-abe65ecae15b" providerId="ADAL" clId="{88EB2B24-EA14-49FE-933D-00CB9CCDC1BE}" dt="2023-02-01T04:10:39.992" v="696"/>
          <ac:picMkLst>
            <pc:docMk/>
            <pc:sldMk cId="2521337418" sldId="275"/>
            <ac:picMk id="43" creationId="{854E9BD8-ACBE-4333-99A8-07753F610F26}"/>
          </ac:picMkLst>
        </pc:picChg>
        <pc:picChg chg="add del mod">
          <ac:chgData name="Xuanbo" userId="52a29cb4-095e-4b88-8e5b-abe65ecae15b" providerId="ADAL" clId="{88EB2B24-EA14-49FE-933D-00CB9CCDC1BE}" dt="2023-02-01T04:10:39.992" v="696"/>
          <ac:picMkLst>
            <pc:docMk/>
            <pc:sldMk cId="2521337418" sldId="275"/>
            <ac:picMk id="44" creationId="{72565287-EF32-4B23-88CF-ECE09E9F2FFC}"/>
          </ac:picMkLst>
        </pc:picChg>
        <pc:picChg chg="add del mod">
          <ac:chgData name="Xuanbo" userId="52a29cb4-095e-4b88-8e5b-abe65ecae15b" providerId="ADAL" clId="{88EB2B24-EA14-49FE-933D-00CB9CCDC1BE}" dt="2023-02-01T04:10:39.992" v="696"/>
          <ac:picMkLst>
            <pc:docMk/>
            <pc:sldMk cId="2521337418" sldId="275"/>
            <ac:picMk id="45" creationId="{1A38D8BD-6C0A-484D-B381-852E9FCE7851}"/>
          </ac:picMkLst>
        </pc:picChg>
        <pc:picChg chg="add del mod">
          <ac:chgData name="Xuanbo" userId="52a29cb4-095e-4b88-8e5b-abe65ecae15b" providerId="ADAL" clId="{88EB2B24-EA14-49FE-933D-00CB9CCDC1BE}" dt="2023-02-01T04:10:39.992" v="696"/>
          <ac:picMkLst>
            <pc:docMk/>
            <pc:sldMk cId="2521337418" sldId="275"/>
            <ac:picMk id="46" creationId="{53844329-98A0-4222-A149-3D37CDB6CE0B}"/>
          </ac:picMkLst>
        </pc:picChg>
        <pc:picChg chg="add del mod">
          <ac:chgData name="Xuanbo" userId="52a29cb4-095e-4b88-8e5b-abe65ecae15b" providerId="ADAL" clId="{88EB2B24-EA14-49FE-933D-00CB9CCDC1BE}" dt="2023-02-01T04:10:39.992" v="696"/>
          <ac:picMkLst>
            <pc:docMk/>
            <pc:sldMk cId="2521337418" sldId="275"/>
            <ac:picMk id="47" creationId="{7C4CF031-FE03-4722-9856-B8E084AD24B5}"/>
          </ac:picMkLst>
        </pc:picChg>
        <pc:picChg chg="add del mod">
          <ac:chgData name="Xuanbo" userId="52a29cb4-095e-4b88-8e5b-abe65ecae15b" providerId="ADAL" clId="{88EB2B24-EA14-49FE-933D-00CB9CCDC1BE}" dt="2023-02-01T04:10:39.992" v="696"/>
          <ac:picMkLst>
            <pc:docMk/>
            <pc:sldMk cId="2521337418" sldId="275"/>
            <ac:picMk id="48" creationId="{FCBE4F9C-0769-466D-8233-3D406F943DDD}"/>
          </ac:picMkLst>
        </pc:picChg>
        <pc:picChg chg="add del mod">
          <ac:chgData name="Xuanbo" userId="52a29cb4-095e-4b88-8e5b-abe65ecae15b" providerId="ADAL" clId="{88EB2B24-EA14-49FE-933D-00CB9CCDC1BE}" dt="2023-02-01T04:10:39.992" v="696"/>
          <ac:picMkLst>
            <pc:docMk/>
            <pc:sldMk cId="2521337418" sldId="275"/>
            <ac:picMk id="49" creationId="{E37844B0-0F5B-4AA4-88C4-562A5695BD23}"/>
          </ac:picMkLst>
        </pc:picChg>
        <pc:picChg chg="add del mod">
          <ac:chgData name="Xuanbo" userId="52a29cb4-095e-4b88-8e5b-abe65ecae15b" providerId="ADAL" clId="{88EB2B24-EA14-49FE-933D-00CB9CCDC1BE}" dt="2023-02-01T04:10:39.992" v="696"/>
          <ac:picMkLst>
            <pc:docMk/>
            <pc:sldMk cId="2521337418" sldId="275"/>
            <ac:picMk id="50" creationId="{984F241C-9D03-4E31-B80F-DDDC701C44F4}"/>
          </ac:picMkLst>
        </pc:picChg>
        <pc:picChg chg="add del mod">
          <ac:chgData name="Xuanbo" userId="52a29cb4-095e-4b88-8e5b-abe65ecae15b" providerId="ADAL" clId="{88EB2B24-EA14-49FE-933D-00CB9CCDC1BE}" dt="2023-02-01T04:10:39.992" v="696"/>
          <ac:picMkLst>
            <pc:docMk/>
            <pc:sldMk cId="2521337418" sldId="275"/>
            <ac:picMk id="51" creationId="{D4BFB5C4-9B11-4BDA-A0B8-5816C5665B4B}"/>
          </ac:picMkLst>
        </pc:picChg>
        <pc:picChg chg="add del mod">
          <ac:chgData name="Xuanbo" userId="52a29cb4-095e-4b88-8e5b-abe65ecae15b" providerId="ADAL" clId="{88EB2B24-EA14-49FE-933D-00CB9CCDC1BE}" dt="2023-02-01T04:10:39.992" v="696"/>
          <ac:picMkLst>
            <pc:docMk/>
            <pc:sldMk cId="2521337418" sldId="275"/>
            <ac:picMk id="52" creationId="{5DEEAD2C-1833-4AFD-8C58-73045DD137DB}"/>
          </ac:picMkLst>
        </pc:picChg>
        <pc:picChg chg="mod">
          <ac:chgData name="Xuanbo" userId="52a29cb4-095e-4b88-8e5b-abe65ecae15b" providerId="ADAL" clId="{88EB2B24-EA14-49FE-933D-00CB9CCDC1BE}" dt="2023-02-01T03:20:20.285" v="262" actId="1076"/>
          <ac:picMkLst>
            <pc:docMk/>
            <pc:sldMk cId="2521337418" sldId="275"/>
            <ac:picMk id="53" creationId="{608532B0-F84B-4D65-B63A-352411D70E36}"/>
          </ac:picMkLst>
        </pc:picChg>
        <pc:picChg chg="add del mod">
          <ac:chgData name="Xuanbo" userId="52a29cb4-095e-4b88-8e5b-abe65ecae15b" providerId="ADAL" clId="{88EB2B24-EA14-49FE-933D-00CB9CCDC1BE}" dt="2023-02-01T04:10:39.992" v="696"/>
          <ac:picMkLst>
            <pc:docMk/>
            <pc:sldMk cId="2521337418" sldId="275"/>
            <ac:picMk id="54" creationId="{542305EE-AB57-4441-8A62-BEFC736C4ED8}"/>
          </ac:picMkLst>
        </pc:picChg>
        <pc:picChg chg="mod">
          <ac:chgData name="Xuanbo" userId="52a29cb4-095e-4b88-8e5b-abe65ecae15b" providerId="ADAL" clId="{88EB2B24-EA14-49FE-933D-00CB9CCDC1BE}" dt="2023-02-01T03:20:20.285" v="262" actId="1076"/>
          <ac:picMkLst>
            <pc:docMk/>
            <pc:sldMk cId="2521337418" sldId="275"/>
            <ac:picMk id="55" creationId="{5590D45E-DB7C-4931-AFE4-EECEEBEC22B2}"/>
          </ac:picMkLst>
        </pc:picChg>
        <pc:picChg chg="mod">
          <ac:chgData name="Xuanbo" userId="52a29cb4-095e-4b88-8e5b-abe65ecae15b" providerId="ADAL" clId="{88EB2B24-EA14-49FE-933D-00CB9CCDC1BE}" dt="2023-02-01T03:20:20.285" v="262" actId="1076"/>
          <ac:picMkLst>
            <pc:docMk/>
            <pc:sldMk cId="2521337418" sldId="275"/>
            <ac:picMk id="57" creationId="{44371F64-CA95-4554-926D-BC22F424B4A3}"/>
          </ac:picMkLst>
        </pc:picChg>
        <pc:picChg chg="mod">
          <ac:chgData name="Xuanbo" userId="52a29cb4-095e-4b88-8e5b-abe65ecae15b" providerId="ADAL" clId="{88EB2B24-EA14-49FE-933D-00CB9CCDC1BE}" dt="2023-02-01T03:20:20.285" v="262" actId="1076"/>
          <ac:picMkLst>
            <pc:docMk/>
            <pc:sldMk cId="2521337418" sldId="275"/>
            <ac:picMk id="67" creationId="{D21715D9-40DE-4F8A-A61B-19CAF4953964}"/>
          </ac:picMkLst>
        </pc:picChg>
        <pc:picChg chg="mod">
          <ac:chgData name="Xuanbo" userId="52a29cb4-095e-4b88-8e5b-abe65ecae15b" providerId="ADAL" clId="{88EB2B24-EA14-49FE-933D-00CB9CCDC1BE}" dt="2023-02-01T03:20:20.285" v="262" actId="1076"/>
          <ac:picMkLst>
            <pc:docMk/>
            <pc:sldMk cId="2521337418" sldId="275"/>
            <ac:picMk id="69" creationId="{04DCCEF7-C9D3-4D62-AEF6-84717376E2F2}"/>
          </ac:picMkLst>
        </pc:picChg>
        <pc:picChg chg="mod">
          <ac:chgData name="Xuanbo" userId="52a29cb4-095e-4b88-8e5b-abe65ecae15b" providerId="ADAL" clId="{88EB2B24-EA14-49FE-933D-00CB9CCDC1BE}" dt="2023-02-01T03:20:20.285" v="262" actId="1076"/>
          <ac:picMkLst>
            <pc:docMk/>
            <pc:sldMk cId="2521337418" sldId="275"/>
            <ac:picMk id="71" creationId="{6C0AD2EA-FF3C-46AB-9857-37ADF7CB3867}"/>
          </ac:picMkLst>
        </pc:picChg>
        <pc:picChg chg="mod">
          <ac:chgData name="Xuanbo" userId="52a29cb4-095e-4b88-8e5b-abe65ecae15b" providerId="ADAL" clId="{88EB2B24-EA14-49FE-933D-00CB9CCDC1BE}" dt="2023-02-01T03:20:20.285" v="262" actId="1076"/>
          <ac:picMkLst>
            <pc:docMk/>
            <pc:sldMk cId="2521337418" sldId="275"/>
            <ac:picMk id="73" creationId="{3446C487-8412-4BA8-8EB2-4B85CA09AC7B}"/>
          </ac:picMkLst>
        </pc:picChg>
        <pc:picChg chg="mod">
          <ac:chgData name="Xuanbo" userId="52a29cb4-095e-4b88-8e5b-abe65ecae15b" providerId="ADAL" clId="{88EB2B24-EA14-49FE-933D-00CB9CCDC1BE}" dt="2023-02-01T03:20:20.285" v="262" actId="1076"/>
          <ac:picMkLst>
            <pc:docMk/>
            <pc:sldMk cId="2521337418" sldId="275"/>
            <ac:picMk id="83" creationId="{8518D391-11CD-460B-8745-84FFB05191ED}"/>
          </ac:picMkLst>
        </pc:picChg>
        <pc:picChg chg="mod">
          <ac:chgData name="Xuanbo" userId="52a29cb4-095e-4b88-8e5b-abe65ecae15b" providerId="ADAL" clId="{88EB2B24-EA14-49FE-933D-00CB9CCDC1BE}" dt="2023-02-01T03:20:20.285" v="262" actId="1076"/>
          <ac:picMkLst>
            <pc:docMk/>
            <pc:sldMk cId="2521337418" sldId="275"/>
            <ac:picMk id="85" creationId="{BF641211-8676-4EC6-BD7A-CB614BC30956}"/>
          </ac:picMkLst>
        </pc:picChg>
        <pc:picChg chg="mod">
          <ac:chgData name="Xuanbo" userId="52a29cb4-095e-4b88-8e5b-abe65ecae15b" providerId="ADAL" clId="{88EB2B24-EA14-49FE-933D-00CB9CCDC1BE}" dt="2023-02-01T03:20:20.285" v="262" actId="1076"/>
          <ac:picMkLst>
            <pc:docMk/>
            <pc:sldMk cId="2521337418" sldId="275"/>
            <ac:picMk id="87" creationId="{19886300-F031-49B7-87B0-555987FF1A43}"/>
          </ac:picMkLst>
        </pc:picChg>
        <pc:picChg chg="mod">
          <ac:chgData name="Xuanbo" userId="52a29cb4-095e-4b88-8e5b-abe65ecae15b" providerId="ADAL" clId="{88EB2B24-EA14-49FE-933D-00CB9CCDC1BE}" dt="2023-02-01T03:20:20.285" v="262" actId="1076"/>
          <ac:picMkLst>
            <pc:docMk/>
            <pc:sldMk cId="2521337418" sldId="275"/>
            <ac:picMk id="89" creationId="{77C8D52C-9FF3-4587-8716-60A380E62036}"/>
          </ac:picMkLst>
        </pc:picChg>
        <pc:picChg chg="mod">
          <ac:chgData name="Xuanbo" userId="52a29cb4-095e-4b88-8e5b-abe65ecae15b" providerId="ADAL" clId="{88EB2B24-EA14-49FE-933D-00CB9CCDC1BE}" dt="2023-02-01T03:20:20.285" v="262" actId="1076"/>
          <ac:picMkLst>
            <pc:docMk/>
            <pc:sldMk cId="2521337418" sldId="275"/>
            <ac:picMk id="90" creationId="{49D36C54-57F0-46D4-B0FA-9EA97FC37E55}"/>
          </ac:picMkLst>
        </pc:picChg>
        <pc:cxnChg chg="mod">
          <ac:chgData name="Xuanbo" userId="52a29cb4-095e-4b88-8e5b-abe65ecae15b" providerId="ADAL" clId="{88EB2B24-EA14-49FE-933D-00CB9CCDC1BE}" dt="2023-02-01T03:17:27.974" v="178"/>
          <ac:cxnSpMkLst>
            <pc:docMk/>
            <pc:sldMk cId="2521337418" sldId="275"/>
            <ac:cxnSpMk id="20" creationId="{E7A64F38-126B-4BA9-A66B-E01EF9841935}"/>
          </ac:cxnSpMkLst>
        </pc:cxnChg>
      </pc:sldChg>
      <pc:sldChg chg="addSp delSp modSp new del mod">
        <pc:chgData name="Xuanbo" userId="52a29cb4-095e-4b88-8e5b-abe65ecae15b" providerId="ADAL" clId="{88EB2B24-EA14-49FE-933D-00CB9CCDC1BE}" dt="2023-02-01T04:13:02.717" v="728" actId="2696"/>
        <pc:sldMkLst>
          <pc:docMk/>
          <pc:sldMk cId="828361730" sldId="276"/>
        </pc:sldMkLst>
        <pc:spChg chg="del">
          <ac:chgData name="Xuanbo" userId="52a29cb4-095e-4b88-8e5b-abe65ecae15b" providerId="ADAL" clId="{88EB2B24-EA14-49FE-933D-00CB9CCDC1BE}" dt="2023-02-01T03:07:06.168" v="6" actId="478"/>
          <ac:spMkLst>
            <pc:docMk/>
            <pc:sldMk cId="828361730" sldId="276"/>
            <ac:spMk id="2" creationId="{71D0B669-FBB1-486B-B18C-5AE67FA776A1}"/>
          </ac:spMkLst>
        </pc:spChg>
        <pc:spChg chg="del">
          <ac:chgData name="Xuanbo" userId="52a29cb4-095e-4b88-8e5b-abe65ecae15b" providerId="ADAL" clId="{88EB2B24-EA14-49FE-933D-00CB9CCDC1BE}" dt="2023-02-01T03:07:06.168" v="6" actId="478"/>
          <ac:spMkLst>
            <pc:docMk/>
            <pc:sldMk cId="828361730" sldId="276"/>
            <ac:spMk id="3" creationId="{7E13A9AE-7EDB-40FF-BCD8-4D9CF951D1EB}"/>
          </ac:spMkLst>
        </pc:spChg>
        <pc:spChg chg="add del">
          <ac:chgData name="Xuanbo" userId="52a29cb4-095e-4b88-8e5b-abe65ecae15b" providerId="ADAL" clId="{88EB2B24-EA14-49FE-933D-00CB9CCDC1BE}" dt="2023-02-01T03:07:06.168" v="6" actId="478"/>
          <ac:spMkLst>
            <pc:docMk/>
            <pc:sldMk cId="828361730" sldId="276"/>
            <ac:spMk id="5" creationId="{60B2E761-6683-4E01-A12B-8F191110EE74}"/>
          </ac:spMkLst>
        </pc:spChg>
        <pc:spChg chg="add del">
          <ac:chgData name="Xuanbo" userId="52a29cb4-095e-4b88-8e5b-abe65ecae15b" providerId="ADAL" clId="{88EB2B24-EA14-49FE-933D-00CB9CCDC1BE}" dt="2023-02-01T03:07:05.358" v="5"/>
          <ac:spMkLst>
            <pc:docMk/>
            <pc:sldMk cId="828361730" sldId="276"/>
            <ac:spMk id="7" creationId="{529E171E-237F-4AFE-83E0-9F78261E3355}"/>
          </ac:spMkLst>
        </pc:spChg>
        <pc:spChg chg="add mod">
          <ac:chgData name="Xuanbo" userId="52a29cb4-095e-4b88-8e5b-abe65ecae15b" providerId="ADAL" clId="{88EB2B24-EA14-49FE-933D-00CB9CCDC1BE}" dt="2023-02-01T04:09:11.912" v="690" actId="20577"/>
          <ac:spMkLst>
            <pc:docMk/>
            <pc:sldMk cId="828361730" sldId="276"/>
            <ac:spMk id="13" creationId="{89B6C010-4C63-434D-BC34-4B281E4C7CD5}"/>
          </ac:spMkLst>
        </pc:spChg>
        <pc:grpChg chg="add mod">
          <ac:chgData name="Xuanbo" userId="52a29cb4-095e-4b88-8e5b-abe65ecae15b" providerId="ADAL" clId="{88EB2B24-EA14-49FE-933D-00CB9CCDC1BE}" dt="2023-02-01T03:08:11.070" v="26" actId="1076"/>
          <ac:grpSpMkLst>
            <pc:docMk/>
            <pc:sldMk cId="828361730" sldId="276"/>
            <ac:grpSpMk id="12" creationId="{B55A0DA3-BE76-4292-9F75-6A088D6F5377}"/>
          </ac:grpSpMkLst>
        </pc:grpChg>
        <pc:picChg chg="add mod modCrop">
          <ac:chgData name="Xuanbo" userId="52a29cb4-095e-4b88-8e5b-abe65ecae15b" providerId="ADAL" clId="{88EB2B24-EA14-49FE-933D-00CB9CCDC1BE}" dt="2023-02-01T03:08:09.466" v="25" actId="164"/>
          <ac:picMkLst>
            <pc:docMk/>
            <pc:sldMk cId="828361730" sldId="276"/>
            <ac:picMk id="9" creationId="{5A6D06B1-F828-4CC8-A229-44AE0CC1F6E5}"/>
          </ac:picMkLst>
        </pc:picChg>
        <pc:picChg chg="add mod">
          <ac:chgData name="Xuanbo" userId="52a29cb4-095e-4b88-8e5b-abe65ecae15b" providerId="ADAL" clId="{88EB2B24-EA14-49FE-933D-00CB9CCDC1BE}" dt="2023-02-01T03:08:09.466" v="25" actId="164"/>
          <ac:picMkLst>
            <pc:docMk/>
            <pc:sldMk cId="828361730" sldId="276"/>
            <ac:picMk id="11" creationId="{7BF2F889-7612-46CE-AB37-FA2C1CF8FC25}"/>
          </ac:picMkLst>
        </pc:picChg>
      </pc:sldChg>
      <pc:sldChg chg="new del">
        <pc:chgData name="Xuanbo" userId="52a29cb4-095e-4b88-8e5b-abe65ecae15b" providerId="ADAL" clId="{88EB2B24-EA14-49FE-933D-00CB9CCDC1BE}" dt="2023-02-01T04:14:38.765" v="782" actId="2696"/>
        <pc:sldMkLst>
          <pc:docMk/>
          <pc:sldMk cId="1732553871" sldId="276"/>
        </pc:sldMkLst>
      </pc:sldChg>
      <pc:sldChg chg="addSp delSp modSp add mod">
        <pc:chgData name="Xuanbo" userId="52a29cb4-095e-4b88-8e5b-abe65ecae15b" providerId="ADAL" clId="{88EB2B24-EA14-49FE-933D-00CB9CCDC1BE}" dt="2023-02-01T04:24:30.692" v="1538" actId="14100"/>
        <pc:sldMkLst>
          <pc:docMk/>
          <pc:sldMk cId="2405039341" sldId="277"/>
        </pc:sldMkLst>
        <pc:spChg chg="mod">
          <ac:chgData name="Xuanbo" userId="52a29cb4-095e-4b88-8e5b-abe65ecae15b" providerId="ADAL" clId="{88EB2B24-EA14-49FE-933D-00CB9CCDC1BE}" dt="2023-02-01T04:13:23.872" v="757" actId="20577"/>
          <ac:spMkLst>
            <pc:docMk/>
            <pc:sldMk cId="2405039341" sldId="277"/>
            <ac:spMk id="13" creationId="{89B6C010-4C63-434D-BC34-4B281E4C7CD5}"/>
          </ac:spMkLst>
        </pc:spChg>
        <pc:spChg chg="add mod">
          <ac:chgData name="Xuanbo" userId="52a29cb4-095e-4b88-8e5b-abe65ecae15b" providerId="ADAL" clId="{88EB2B24-EA14-49FE-933D-00CB9CCDC1BE}" dt="2023-02-01T04:24:30.692" v="1538" actId="14100"/>
          <ac:spMkLst>
            <pc:docMk/>
            <pc:sldMk cId="2405039341" sldId="277"/>
            <ac:spMk id="14" creationId="{6BFFE0F9-4EBB-44A5-B312-E536E8241663}"/>
          </ac:spMkLst>
        </pc:spChg>
        <pc:spChg chg="add mod">
          <ac:chgData name="Xuanbo" userId="52a29cb4-095e-4b88-8e5b-abe65ecae15b" providerId="ADAL" clId="{88EB2B24-EA14-49FE-933D-00CB9CCDC1BE}" dt="2023-02-01T04:23:09.565" v="1465" actId="1076"/>
          <ac:spMkLst>
            <pc:docMk/>
            <pc:sldMk cId="2405039341" sldId="277"/>
            <ac:spMk id="15" creationId="{E6B75EF2-1F17-45A2-AFB8-31B4C6643A52}"/>
          </ac:spMkLst>
        </pc:spChg>
        <pc:spChg chg="add mod">
          <ac:chgData name="Xuanbo" userId="52a29cb4-095e-4b88-8e5b-abe65ecae15b" providerId="ADAL" clId="{88EB2B24-EA14-49FE-933D-00CB9CCDC1BE}" dt="2023-02-01T04:23:52.447" v="1530"/>
          <ac:spMkLst>
            <pc:docMk/>
            <pc:sldMk cId="2405039341" sldId="277"/>
            <ac:spMk id="16" creationId="{36C83EC2-3375-4C00-AF68-4C09D9EEAB20}"/>
          </ac:spMkLst>
        </pc:spChg>
        <pc:spChg chg="add mod">
          <ac:chgData name="Xuanbo" userId="52a29cb4-095e-4b88-8e5b-abe65ecae15b" providerId="ADAL" clId="{88EB2B24-EA14-49FE-933D-00CB9CCDC1BE}" dt="2023-02-01T04:24:05.207" v="1533"/>
          <ac:spMkLst>
            <pc:docMk/>
            <pc:sldMk cId="2405039341" sldId="277"/>
            <ac:spMk id="17" creationId="{CA77C01F-E8EC-496A-8A64-B524F6FCCBE7}"/>
          </ac:spMkLst>
        </pc:spChg>
        <pc:spChg chg="add mod">
          <ac:chgData name="Xuanbo" userId="52a29cb4-095e-4b88-8e5b-abe65ecae15b" providerId="ADAL" clId="{88EB2B24-EA14-49FE-933D-00CB9CCDC1BE}" dt="2023-02-01T04:24:14.859" v="1536"/>
          <ac:spMkLst>
            <pc:docMk/>
            <pc:sldMk cId="2405039341" sldId="277"/>
            <ac:spMk id="18" creationId="{588B5B96-AA76-4F3D-898A-53C4F08A4BEE}"/>
          </ac:spMkLst>
        </pc:spChg>
        <pc:grpChg chg="add del">
          <ac:chgData name="Xuanbo" userId="52a29cb4-095e-4b88-8e5b-abe65ecae15b" providerId="ADAL" clId="{88EB2B24-EA14-49FE-933D-00CB9CCDC1BE}" dt="2023-02-01T04:13:54.915" v="772" actId="21"/>
          <ac:grpSpMkLst>
            <pc:docMk/>
            <pc:sldMk cId="2405039341" sldId="277"/>
            <ac:grpSpMk id="12" creationId="{B55A0DA3-BE76-4292-9F75-6A088D6F5377}"/>
          </ac:grpSpMkLst>
        </pc:grpChg>
        <pc:picChg chg="add mod">
          <ac:chgData name="Xuanbo" userId="52a29cb4-095e-4b88-8e5b-abe65ecae15b" providerId="ADAL" clId="{88EB2B24-EA14-49FE-933D-00CB9CCDC1BE}" dt="2023-02-01T04:14:34.497" v="780" actId="1076"/>
          <ac:picMkLst>
            <pc:docMk/>
            <pc:sldMk cId="2405039341" sldId="277"/>
            <ac:picMk id="3" creationId="{EF7CA43C-1385-4B38-8522-E3BB86A493BD}"/>
          </ac:picMkLst>
        </pc:picChg>
        <pc:picChg chg="add mod">
          <ac:chgData name="Xuanbo" userId="52a29cb4-095e-4b88-8e5b-abe65ecae15b" providerId="ADAL" clId="{88EB2B24-EA14-49FE-933D-00CB9CCDC1BE}" dt="2023-02-01T04:14:36.315" v="781" actId="1076"/>
          <ac:picMkLst>
            <pc:docMk/>
            <pc:sldMk cId="2405039341" sldId="277"/>
            <ac:picMk id="5" creationId="{6EA55860-B155-4A70-8F86-69102195306C}"/>
          </ac:picMkLst>
        </pc:picChg>
        <pc:picChg chg="add del mod topLvl">
          <ac:chgData name="Xuanbo" userId="52a29cb4-095e-4b88-8e5b-abe65ecae15b" providerId="ADAL" clId="{88EB2B24-EA14-49FE-933D-00CB9CCDC1BE}" dt="2023-02-01T04:13:50.895" v="769" actId="21"/>
          <ac:picMkLst>
            <pc:docMk/>
            <pc:sldMk cId="2405039341" sldId="277"/>
            <ac:picMk id="9" creationId="{5A6D06B1-F828-4CC8-A229-44AE0CC1F6E5}"/>
          </ac:picMkLst>
        </pc:picChg>
        <pc:picChg chg="add del mod topLvl">
          <ac:chgData name="Xuanbo" userId="52a29cb4-095e-4b88-8e5b-abe65ecae15b" providerId="ADAL" clId="{88EB2B24-EA14-49FE-933D-00CB9CCDC1BE}" dt="2023-02-01T04:13:50.895" v="769" actId="21"/>
          <ac:picMkLst>
            <pc:docMk/>
            <pc:sldMk cId="2405039341" sldId="277"/>
            <ac:picMk id="11" creationId="{7BF2F889-7612-46CE-AB37-FA2C1CF8FC25}"/>
          </ac:picMkLst>
        </pc:picChg>
      </pc:sldChg>
      <pc:sldChg chg="addSp delSp modSp new mod">
        <pc:chgData name="Xuanbo" userId="52a29cb4-095e-4b88-8e5b-abe65ecae15b" providerId="ADAL" clId="{88EB2B24-EA14-49FE-933D-00CB9CCDC1BE}" dt="2023-02-01T04:46:27.120" v="3179" actId="20577"/>
        <pc:sldMkLst>
          <pc:docMk/>
          <pc:sldMk cId="2579405120" sldId="278"/>
        </pc:sldMkLst>
        <pc:spChg chg="del">
          <ac:chgData name="Xuanbo" userId="52a29cb4-095e-4b88-8e5b-abe65ecae15b" providerId="ADAL" clId="{88EB2B24-EA14-49FE-933D-00CB9CCDC1BE}" dt="2023-02-01T04:25:10.849" v="1541" actId="21"/>
          <ac:spMkLst>
            <pc:docMk/>
            <pc:sldMk cId="2579405120" sldId="278"/>
            <ac:spMk id="2" creationId="{C127FF37-2374-4A4C-A918-694799B41A4D}"/>
          </ac:spMkLst>
        </pc:spChg>
        <pc:spChg chg="del">
          <ac:chgData name="Xuanbo" userId="52a29cb4-095e-4b88-8e5b-abe65ecae15b" providerId="ADAL" clId="{88EB2B24-EA14-49FE-933D-00CB9CCDC1BE}" dt="2023-02-01T04:25:10.849" v="1541" actId="21"/>
          <ac:spMkLst>
            <pc:docMk/>
            <pc:sldMk cId="2579405120" sldId="278"/>
            <ac:spMk id="3" creationId="{6B26E6CD-B234-4FAF-B46B-75B5AA61E5FB}"/>
          </ac:spMkLst>
        </pc:spChg>
        <pc:spChg chg="add del mod">
          <ac:chgData name="Xuanbo" userId="52a29cb4-095e-4b88-8e5b-abe65ecae15b" providerId="ADAL" clId="{88EB2B24-EA14-49FE-933D-00CB9CCDC1BE}" dt="2023-02-01T04:25:22.656" v="1544" actId="478"/>
          <ac:spMkLst>
            <pc:docMk/>
            <pc:sldMk cId="2579405120" sldId="278"/>
            <ac:spMk id="4" creationId="{1964A609-840B-4C76-B63F-4A58B3AB70E0}"/>
          </ac:spMkLst>
        </pc:spChg>
        <pc:spChg chg="add mod">
          <ac:chgData name="Xuanbo" userId="52a29cb4-095e-4b88-8e5b-abe65ecae15b" providerId="ADAL" clId="{88EB2B24-EA14-49FE-933D-00CB9CCDC1BE}" dt="2023-02-01T04:25:55.465" v="1563" actId="313"/>
          <ac:spMkLst>
            <pc:docMk/>
            <pc:sldMk cId="2579405120" sldId="278"/>
            <ac:spMk id="5" creationId="{BBDE0A80-E695-49D3-9194-DDEFBE88EA21}"/>
          </ac:spMkLst>
        </pc:spChg>
        <pc:spChg chg="add del mod">
          <ac:chgData name="Xuanbo" userId="52a29cb4-095e-4b88-8e5b-abe65ecae15b" providerId="ADAL" clId="{88EB2B24-EA14-49FE-933D-00CB9CCDC1BE}" dt="2023-02-01T04:25:48.920" v="1560" actId="21"/>
          <ac:spMkLst>
            <pc:docMk/>
            <pc:sldMk cId="2579405120" sldId="278"/>
            <ac:spMk id="6" creationId="{03F15FB6-990A-42A9-A0FD-B664EE035399}"/>
          </ac:spMkLst>
        </pc:spChg>
        <pc:spChg chg="add mod">
          <ac:chgData name="Xuanbo" userId="52a29cb4-095e-4b88-8e5b-abe65ecae15b" providerId="ADAL" clId="{88EB2B24-EA14-49FE-933D-00CB9CCDC1BE}" dt="2023-02-01T04:46:27.120" v="3179" actId="20577"/>
          <ac:spMkLst>
            <pc:docMk/>
            <pc:sldMk cId="2579405120" sldId="278"/>
            <ac:spMk id="10" creationId="{D756342A-43F3-4142-A0AD-A65E1882C576}"/>
          </ac:spMkLst>
        </pc:spChg>
        <pc:spChg chg="add mod">
          <ac:chgData name="Xuanbo" userId="52a29cb4-095e-4b88-8e5b-abe65ecae15b" providerId="ADAL" clId="{88EB2B24-EA14-49FE-933D-00CB9CCDC1BE}" dt="2023-02-01T04:26:06.611" v="1565"/>
          <ac:spMkLst>
            <pc:docMk/>
            <pc:sldMk cId="2579405120" sldId="278"/>
            <ac:spMk id="11" creationId="{1F538E00-F993-4D17-A49A-0990AC39C5DC}"/>
          </ac:spMkLst>
        </pc:spChg>
        <pc:spChg chg="add mod">
          <ac:chgData name="Xuanbo" userId="52a29cb4-095e-4b88-8e5b-abe65ecae15b" providerId="ADAL" clId="{88EB2B24-EA14-49FE-933D-00CB9CCDC1BE}" dt="2023-02-01T04:26:06.611" v="1565"/>
          <ac:spMkLst>
            <pc:docMk/>
            <pc:sldMk cId="2579405120" sldId="278"/>
            <ac:spMk id="12" creationId="{0DAD51F0-1BFE-4660-88F5-CD9E0DD4822C}"/>
          </ac:spMkLst>
        </pc:spChg>
        <pc:spChg chg="add mod">
          <ac:chgData name="Xuanbo" userId="52a29cb4-095e-4b88-8e5b-abe65ecae15b" providerId="ADAL" clId="{88EB2B24-EA14-49FE-933D-00CB9CCDC1BE}" dt="2023-02-01T04:26:06.611" v="1565"/>
          <ac:spMkLst>
            <pc:docMk/>
            <pc:sldMk cId="2579405120" sldId="278"/>
            <ac:spMk id="13" creationId="{B83708DE-2380-424B-8D0E-11FDCD07928A}"/>
          </ac:spMkLst>
        </pc:spChg>
        <pc:picChg chg="add mod">
          <ac:chgData name="Xuanbo" userId="52a29cb4-095e-4b88-8e5b-abe65ecae15b" providerId="ADAL" clId="{88EB2B24-EA14-49FE-933D-00CB9CCDC1BE}" dt="2023-02-01T04:25:47.222" v="1559"/>
          <ac:picMkLst>
            <pc:docMk/>
            <pc:sldMk cId="2579405120" sldId="278"/>
            <ac:picMk id="7" creationId="{2115F4DC-02BA-4A06-B02B-570B103EE5CB}"/>
          </ac:picMkLst>
        </pc:picChg>
        <pc:picChg chg="add mod">
          <ac:chgData name="Xuanbo" userId="52a29cb4-095e-4b88-8e5b-abe65ecae15b" providerId="ADAL" clId="{88EB2B24-EA14-49FE-933D-00CB9CCDC1BE}" dt="2023-02-01T04:25:47.222" v="1559"/>
          <ac:picMkLst>
            <pc:docMk/>
            <pc:sldMk cId="2579405120" sldId="278"/>
            <ac:picMk id="8" creationId="{8588EB5A-5C0C-4E5C-864F-FEE278FCE86A}"/>
          </ac:picMkLst>
        </pc:picChg>
        <pc:picChg chg="add del mod">
          <ac:chgData name="Xuanbo" userId="52a29cb4-095e-4b88-8e5b-abe65ecae15b" providerId="ADAL" clId="{88EB2B24-EA14-49FE-933D-00CB9CCDC1BE}" dt="2023-02-01T04:37:29.656" v="2288" actId="478"/>
          <ac:picMkLst>
            <pc:docMk/>
            <pc:sldMk cId="2579405120" sldId="278"/>
            <ac:picMk id="9" creationId="{BD88F6B9-3BCF-4D46-8BB0-5D937E6CD871}"/>
          </ac:picMkLst>
        </pc:picChg>
        <pc:picChg chg="add del mod">
          <ac:chgData name="Xuanbo" userId="52a29cb4-095e-4b88-8e5b-abe65ecae15b" providerId="ADAL" clId="{88EB2B24-EA14-49FE-933D-00CB9CCDC1BE}" dt="2023-02-01T04:37:28.560" v="2287" actId="21"/>
          <ac:picMkLst>
            <pc:docMk/>
            <pc:sldMk cId="2579405120" sldId="278"/>
            <ac:picMk id="15" creationId="{23CEB56C-171C-4730-A609-93B121A1FE4E}"/>
          </ac:picMkLst>
        </pc:picChg>
        <pc:picChg chg="add del mod">
          <ac:chgData name="Xuanbo" userId="52a29cb4-095e-4b88-8e5b-abe65ecae15b" providerId="ADAL" clId="{88EB2B24-EA14-49FE-933D-00CB9CCDC1BE}" dt="2023-02-01T04:37:45.004" v="2290" actId="478"/>
          <ac:picMkLst>
            <pc:docMk/>
            <pc:sldMk cId="2579405120" sldId="278"/>
            <ac:picMk id="16" creationId="{1C57742C-6714-4531-95FF-13876F70EE66}"/>
          </ac:picMkLst>
        </pc:picChg>
        <pc:picChg chg="add mod">
          <ac:chgData name="Xuanbo" userId="52a29cb4-095e-4b88-8e5b-abe65ecae15b" providerId="ADAL" clId="{88EB2B24-EA14-49FE-933D-00CB9CCDC1BE}" dt="2023-02-01T04:37:45.261" v="2291"/>
          <ac:picMkLst>
            <pc:docMk/>
            <pc:sldMk cId="2579405120" sldId="278"/>
            <ac:picMk id="17" creationId="{8AC61774-0CAA-4566-B346-2A476345636B}"/>
          </ac:picMkLst>
        </pc:picChg>
        <pc:cxnChg chg="add mod">
          <ac:chgData name="Xuanbo" userId="52a29cb4-095e-4b88-8e5b-abe65ecae15b" providerId="ADAL" clId="{88EB2B24-EA14-49FE-933D-00CB9CCDC1BE}" dt="2023-02-01T04:26:13.276" v="1567" actId="1076"/>
          <ac:cxnSpMkLst>
            <pc:docMk/>
            <pc:sldMk cId="2579405120" sldId="278"/>
            <ac:cxnSpMk id="14" creationId="{2EA6087A-C5B9-4149-BC8C-BB83C6B59BFB}"/>
          </ac:cxnSpMkLst>
        </pc:cxnChg>
      </pc:sldChg>
    </pc:docChg>
  </pc:docChgLst>
  <pc:docChgLst>
    <pc:chgData name="Miao, Xuanbo" userId="52a29cb4-095e-4b88-8e5b-abe65ecae15b" providerId="ADAL" clId="{8113D61B-746A-4E5D-AD9B-46C672B12936}"/>
    <pc:docChg chg="undo custSel addSld delSld modSld sldOrd">
      <pc:chgData name="Miao, Xuanbo" userId="52a29cb4-095e-4b88-8e5b-abe65ecae15b" providerId="ADAL" clId="{8113D61B-746A-4E5D-AD9B-46C672B12936}" dt="2023-02-01T23:45:57.544" v="349"/>
      <pc:docMkLst>
        <pc:docMk/>
      </pc:docMkLst>
      <pc:sldChg chg="addSp delSp modSp mod">
        <pc:chgData name="Miao, Xuanbo" userId="52a29cb4-095e-4b88-8e5b-abe65ecae15b" providerId="ADAL" clId="{8113D61B-746A-4E5D-AD9B-46C672B12936}" dt="2023-02-01T23:45:29.885" v="346" actId="20577"/>
        <pc:sldMkLst>
          <pc:docMk/>
          <pc:sldMk cId="552668685" sldId="257"/>
        </pc:sldMkLst>
        <pc:spChg chg="mod">
          <ac:chgData name="Miao, Xuanbo" userId="52a29cb4-095e-4b88-8e5b-abe65ecae15b" providerId="ADAL" clId="{8113D61B-746A-4E5D-AD9B-46C672B12936}" dt="2023-02-01T23:45:29.885" v="346" actId="20577"/>
          <ac:spMkLst>
            <pc:docMk/>
            <pc:sldMk cId="552668685" sldId="257"/>
            <ac:spMk id="3" creationId="{20325110-61F9-C684-2DCD-06D38968443F}"/>
          </ac:spMkLst>
        </pc:spChg>
        <pc:spChg chg="mod">
          <ac:chgData name="Miao, Xuanbo" userId="52a29cb4-095e-4b88-8e5b-abe65ecae15b" providerId="ADAL" clId="{8113D61B-746A-4E5D-AD9B-46C672B12936}" dt="2023-01-31T22:25:26.252" v="7"/>
          <ac:spMkLst>
            <pc:docMk/>
            <pc:sldMk cId="552668685" sldId="257"/>
            <ac:spMk id="7" creationId="{8A8512DB-3D28-7985-AF73-D35B05BD1D43}"/>
          </ac:spMkLst>
        </pc:spChg>
        <pc:spChg chg="mod">
          <ac:chgData name="Miao, Xuanbo" userId="52a29cb4-095e-4b88-8e5b-abe65ecae15b" providerId="ADAL" clId="{8113D61B-746A-4E5D-AD9B-46C672B12936}" dt="2023-01-31T22:25:30.372" v="10" actId="20577"/>
          <ac:spMkLst>
            <pc:docMk/>
            <pc:sldMk cId="552668685" sldId="257"/>
            <ac:spMk id="9" creationId="{4536A1E2-19E5-85F2-60D0-8CF11F284471}"/>
          </ac:spMkLst>
        </pc:spChg>
        <pc:spChg chg="mod">
          <ac:chgData name="Miao, Xuanbo" userId="52a29cb4-095e-4b88-8e5b-abe65ecae15b" providerId="ADAL" clId="{8113D61B-746A-4E5D-AD9B-46C672B12936}" dt="2023-01-31T22:25:27.670" v="8"/>
          <ac:spMkLst>
            <pc:docMk/>
            <pc:sldMk cId="552668685" sldId="257"/>
            <ac:spMk id="11" creationId="{8870D315-40E3-0EC2-6D56-E03037F01BA6}"/>
          </ac:spMkLst>
        </pc:spChg>
        <pc:grpChg chg="mod">
          <ac:chgData name="Miao, Xuanbo" userId="52a29cb4-095e-4b88-8e5b-abe65ecae15b" providerId="ADAL" clId="{8113D61B-746A-4E5D-AD9B-46C672B12936}" dt="2023-01-31T22:25:26.252" v="7"/>
          <ac:grpSpMkLst>
            <pc:docMk/>
            <pc:sldMk cId="552668685" sldId="257"/>
            <ac:grpSpMk id="2" creationId="{89DA59E5-C499-C8AA-1580-49E9A24F5B35}"/>
          </ac:grpSpMkLst>
        </pc:grpChg>
        <pc:grpChg chg="del mod">
          <ac:chgData name="Miao, Xuanbo" userId="52a29cb4-095e-4b88-8e5b-abe65ecae15b" providerId="ADAL" clId="{8113D61B-746A-4E5D-AD9B-46C672B12936}" dt="2023-01-31T22:25:59.657" v="12" actId="21"/>
          <ac:grpSpMkLst>
            <pc:docMk/>
            <pc:sldMk cId="552668685" sldId="257"/>
            <ac:grpSpMk id="4" creationId="{AF5B0B1B-621F-8EC1-2218-E015711A7A74}"/>
          </ac:grpSpMkLst>
        </pc:grpChg>
        <pc:grpChg chg="del mod">
          <ac:chgData name="Miao, Xuanbo" userId="52a29cb4-095e-4b88-8e5b-abe65ecae15b" providerId="ADAL" clId="{8113D61B-746A-4E5D-AD9B-46C672B12936}" dt="2023-01-31T22:25:59.657" v="12" actId="21"/>
          <ac:grpSpMkLst>
            <pc:docMk/>
            <pc:sldMk cId="552668685" sldId="257"/>
            <ac:grpSpMk id="10" creationId="{16BA5537-948C-454B-668A-60A1CAC55E08}"/>
          </ac:grpSpMkLst>
        </pc:grpChg>
        <pc:grpChg chg="del mod">
          <ac:chgData name="Miao, Xuanbo" userId="52a29cb4-095e-4b88-8e5b-abe65ecae15b" providerId="ADAL" clId="{8113D61B-746A-4E5D-AD9B-46C672B12936}" dt="2023-01-31T22:25:59.657" v="12" actId="21"/>
          <ac:grpSpMkLst>
            <pc:docMk/>
            <pc:sldMk cId="552668685" sldId="257"/>
            <ac:grpSpMk id="15" creationId="{B9BC90E2-6E36-61F0-EC40-00DA0D8C9944}"/>
          </ac:grpSpMkLst>
        </pc:grpChg>
        <pc:grpChg chg="del mod">
          <ac:chgData name="Miao, Xuanbo" userId="52a29cb4-095e-4b88-8e5b-abe65ecae15b" providerId="ADAL" clId="{8113D61B-746A-4E5D-AD9B-46C672B12936}" dt="2023-01-31T22:25:59.657" v="12" actId="21"/>
          <ac:grpSpMkLst>
            <pc:docMk/>
            <pc:sldMk cId="552668685" sldId="257"/>
            <ac:grpSpMk id="18" creationId="{5A14AC94-DCB8-EED9-A72C-02F1C822A195}"/>
          </ac:grpSpMkLst>
        </pc:grpChg>
        <pc:grpChg chg="del">
          <ac:chgData name="Miao, Xuanbo" userId="52a29cb4-095e-4b88-8e5b-abe65ecae15b" providerId="ADAL" clId="{8113D61B-746A-4E5D-AD9B-46C672B12936}" dt="2023-01-31T22:26:00.342" v="13" actId="21"/>
          <ac:grpSpMkLst>
            <pc:docMk/>
            <pc:sldMk cId="552668685" sldId="257"/>
            <ac:grpSpMk id="21" creationId="{2D40B5EE-1447-5D22-31BE-1EDEF50A50DF}"/>
          </ac:grpSpMkLst>
        </pc:grpChg>
        <pc:grpChg chg="del mod">
          <ac:chgData name="Miao, Xuanbo" userId="52a29cb4-095e-4b88-8e5b-abe65ecae15b" providerId="ADAL" clId="{8113D61B-746A-4E5D-AD9B-46C672B12936}" dt="2023-01-31T22:25:59.657" v="12" actId="21"/>
          <ac:grpSpMkLst>
            <pc:docMk/>
            <pc:sldMk cId="552668685" sldId="257"/>
            <ac:grpSpMk id="24" creationId="{75FF99BC-D142-79BF-49A7-4BB9134C19CF}"/>
          </ac:grpSpMkLst>
        </pc:grpChg>
        <pc:cxnChg chg="add del">
          <ac:chgData name="Miao, Xuanbo" userId="52a29cb4-095e-4b88-8e5b-abe65ecae15b" providerId="ADAL" clId="{8113D61B-746A-4E5D-AD9B-46C672B12936}" dt="2023-01-31T22:26:08.389" v="15" actId="21"/>
          <ac:cxnSpMkLst>
            <pc:docMk/>
            <pc:sldMk cId="552668685" sldId="257"/>
            <ac:cxnSpMk id="27" creationId="{683EED44-A760-D3EE-798C-72B165C98A8A}"/>
          </ac:cxnSpMkLst>
        </pc:cxnChg>
      </pc:sldChg>
      <pc:sldChg chg="del">
        <pc:chgData name="Miao, Xuanbo" userId="52a29cb4-095e-4b88-8e5b-abe65ecae15b" providerId="ADAL" clId="{8113D61B-746A-4E5D-AD9B-46C672B12936}" dt="2023-01-31T22:26:19.558" v="16" actId="2696"/>
        <pc:sldMkLst>
          <pc:docMk/>
          <pc:sldMk cId="238003751" sldId="266"/>
        </pc:sldMkLst>
      </pc:sldChg>
      <pc:sldChg chg="del">
        <pc:chgData name="Miao, Xuanbo" userId="52a29cb4-095e-4b88-8e5b-abe65ecae15b" providerId="ADAL" clId="{8113D61B-746A-4E5D-AD9B-46C672B12936}" dt="2023-01-31T22:26:19.558" v="16" actId="2696"/>
        <pc:sldMkLst>
          <pc:docMk/>
          <pc:sldMk cId="595842006" sldId="268"/>
        </pc:sldMkLst>
      </pc:sldChg>
      <pc:sldChg chg="del">
        <pc:chgData name="Miao, Xuanbo" userId="52a29cb4-095e-4b88-8e5b-abe65ecae15b" providerId="ADAL" clId="{8113D61B-746A-4E5D-AD9B-46C672B12936}" dt="2023-01-31T22:26:19.558" v="16" actId="2696"/>
        <pc:sldMkLst>
          <pc:docMk/>
          <pc:sldMk cId="2449267740" sldId="270"/>
        </pc:sldMkLst>
      </pc:sldChg>
      <pc:sldChg chg="del">
        <pc:chgData name="Miao, Xuanbo" userId="52a29cb4-095e-4b88-8e5b-abe65ecae15b" providerId="ADAL" clId="{8113D61B-746A-4E5D-AD9B-46C672B12936}" dt="2023-01-31T22:26:19.558" v="16" actId="2696"/>
        <pc:sldMkLst>
          <pc:docMk/>
          <pc:sldMk cId="3029073966" sldId="271"/>
        </pc:sldMkLst>
      </pc:sldChg>
      <pc:sldChg chg="addSp delSp modSp new mod ord">
        <pc:chgData name="Miao, Xuanbo" userId="52a29cb4-095e-4b88-8e5b-abe65ecae15b" providerId="ADAL" clId="{8113D61B-746A-4E5D-AD9B-46C672B12936}" dt="2023-01-31T23:00:22.503" v="229"/>
        <pc:sldMkLst>
          <pc:docMk/>
          <pc:sldMk cId="3980408318" sldId="273"/>
        </pc:sldMkLst>
        <pc:spChg chg="del">
          <ac:chgData name="Miao, Xuanbo" userId="52a29cb4-095e-4b88-8e5b-abe65ecae15b" providerId="ADAL" clId="{8113D61B-746A-4E5D-AD9B-46C672B12936}" dt="2023-01-31T22:26:42.197" v="18" actId="21"/>
          <ac:spMkLst>
            <pc:docMk/>
            <pc:sldMk cId="3980408318" sldId="273"/>
            <ac:spMk id="2" creationId="{DC2E0B0A-91FF-4F85-9C5C-ED51DD54C620}"/>
          </ac:spMkLst>
        </pc:spChg>
        <pc:spChg chg="del">
          <ac:chgData name="Miao, Xuanbo" userId="52a29cb4-095e-4b88-8e5b-abe65ecae15b" providerId="ADAL" clId="{8113D61B-746A-4E5D-AD9B-46C672B12936}" dt="2023-01-31T22:26:43.377" v="19" actId="21"/>
          <ac:spMkLst>
            <pc:docMk/>
            <pc:sldMk cId="3980408318" sldId="273"/>
            <ac:spMk id="3" creationId="{58AA46DD-F263-4484-9C47-FB2F4BB7E07A}"/>
          </ac:spMkLst>
        </pc:spChg>
        <pc:grpChg chg="add del mod">
          <ac:chgData name="Miao, Xuanbo" userId="52a29cb4-095e-4b88-8e5b-abe65ecae15b" providerId="ADAL" clId="{8113D61B-746A-4E5D-AD9B-46C672B12936}" dt="2023-01-31T22:30:42.217" v="56" actId="165"/>
          <ac:grpSpMkLst>
            <pc:docMk/>
            <pc:sldMk cId="3980408318" sldId="273"/>
            <ac:grpSpMk id="20" creationId="{DA776813-67DC-4486-9827-8D66DF48B935}"/>
          </ac:grpSpMkLst>
        </pc:grpChg>
        <pc:grpChg chg="add mod">
          <ac:chgData name="Miao, Xuanbo" userId="52a29cb4-095e-4b88-8e5b-abe65ecae15b" providerId="ADAL" clId="{8113D61B-746A-4E5D-AD9B-46C672B12936}" dt="2023-01-31T22:30:54.784" v="60" actId="1076"/>
          <ac:grpSpMkLst>
            <pc:docMk/>
            <pc:sldMk cId="3980408318" sldId="273"/>
            <ac:grpSpMk id="21" creationId="{E3324B4D-8CF3-4299-8FF5-0249E468AEF4}"/>
          </ac:grpSpMkLst>
        </pc:grpChg>
        <pc:picChg chg="add mod topLvl">
          <ac:chgData name="Miao, Xuanbo" userId="52a29cb4-095e-4b88-8e5b-abe65ecae15b" providerId="ADAL" clId="{8113D61B-746A-4E5D-AD9B-46C672B12936}" dt="2023-01-31T22:30:47.398" v="58" actId="164"/>
          <ac:picMkLst>
            <pc:docMk/>
            <pc:sldMk cId="3980408318" sldId="273"/>
            <ac:picMk id="5" creationId="{7CDB05AC-5845-40EF-AA64-84461E95D157}"/>
          </ac:picMkLst>
        </pc:picChg>
        <pc:picChg chg="add mod topLvl">
          <ac:chgData name="Miao, Xuanbo" userId="52a29cb4-095e-4b88-8e5b-abe65ecae15b" providerId="ADAL" clId="{8113D61B-746A-4E5D-AD9B-46C672B12936}" dt="2023-01-31T22:30:47.398" v="58" actId="164"/>
          <ac:picMkLst>
            <pc:docMk/>
            <pc:sldMk cId="3980408318" sldId="273"/>
            <ac:picMk id="7" creationId="{B6A1D363-2D82-49B0-B440-566423A4F7E8}"/>
          </ac:picMkLst>
        </pc:picChg>
        <pc:picChg chg="add mod topLvl">
          <ac:chgData name="Miao, Xuanbo" userId="52a29cb4-095e-4b88-8e5b-abe65ecae15b" providerId="ADAL" clId="{8113D61B-746A-4E5D-AD9B-46C672B12936}" dt="2023-01-31T22:30:47.398" v="58" actId="164"/>
          <ac:picMkLst>
            <pc:docMk/>
            <pc:sldMk cId="3980408318" sldId="273"/>
            <ac:picMk id="9" creationId="{E79B1251-8F38-4FB1-9204-19E07910646C}"/>
          </ac:picMkLst>
        </pc:picChg>
        <pc:picChg chg="add mod topLvl">
          <ac:chgData name="Miao, Xuanbo" userId="52a29cb4-095e-4b88-8e5b-abe65ecae15b" providerId="ADAL" clId="{8113D61B-746A-4E5D-AD9B-46C672B12936}" dt="2023-01-31T22:30:47.398" v="58" actId="164"/>
          <ac:picMkLst>
            <pc:docMk/>
            <pc:sldMk cId="3980408318" sldId="273"/>
            <ac:picMk id="11" creationId="{1DB6527E-AC01-4799-93C4-DCEC20DA61FD}"/>
          </ac:picMkLst>
        </pc:picChg>
        <pc:picChg chg="add mod topLvl">
          <ac:chgData name="Miao, Xuanbo" userId="52a29cb4-095e-4b88-8e5b-abe65ecae15b" providerId="ADAL" clId="{8113D61B-746A-4E5D-AD9B-46C672B12936}" dt="2023-01-31T22:30:47.398" v="58" actId="164"/>
          <ac:picMkLst>
            <pc:docMk/>
            <pc:sldMk cId="3980408318" sldId="273"/>
            <ac:picMk id="13" creationId="{92296A69-5BDC-4061-AF44-AB30FB810881}"/>
          </ac:picMkLst>
        </pc:picChg>
        <pc:picChg chg="add mod topLvl">
          <ac:chgData name="Miao, Xuanbo" userId="52a29cb4-095e-4b88-8e5b-abe65ecae15b" providerId="ADAL" clId="{8113D61B-746A-4E5D-AD9B-46C672B12936}" dt="2023-01-31T22:30:47.398" v="58" actId="164"/>
          <ac:picMkLst>
            <pc:docMk/>
            <pc:sldMk cId="3980408318" sldId="273"/>
            <ac:picMk id="15" creationId="{F88CECE8-39C3-4208-929C-D9099366B709}"/>
          </ac:picMkLst>
        </pc:picChg>
        <pc:picChg chg="add mod topLvl">
          <ac:chgData name="Miao, Xuanbo" userId="52a29cb4-095e-4b88-8e5b-abe65ecae15b" providerId="ADAL" clId="{8113D61B-746A-4E5D-AD9B-46C672B12936}" dt="2023-01-31T22:30:47.398" v="58" actId="164"/>
          <ac:picMkLst>
            <pc:docMk/>
            <pc:sldMk cId="3980408318" sldId="273"/>
            <ac:picMk id="17" creationId="{AF797005-FDBA-4297-BF27-C4BF33887A5D}"/>
          </ac:picMkLst>
        </pc:picChg>
        <pc:picChg chg="add mod topLvl">
          <ac:chgData name="Miao, Xuanbo" userId="52a29cb4-095e-4b88-8e5b-abe65ecae15b" providerId="ADAL" clId="{8113D61B-746A-4E5D-AD9B-46C672B12936}" dt="2023-01-31T22:30:47.398" v="58" actId="164"/>
          <ac:picMkLst>
            <pc:docMk/>
            <pc:sldMk cId="3980408318" sldId="273"/>
            <ac:picMk id="19" creationId="{0722505E-D64B-4C09-B0F6-8A717A9700A2}"/>
          </ac:picMkLst>
        </pc:picChg>
      </pc:sldChg>
      <pc:sldChg chg="addSp delSp modSp new mod ord">
        <pc:chgData name="Miao, Xuanbo" userId="52a29cb4-095e-4b88-8e5b-abe65ecae15b" providerId="ADAL" clId="{8113D61B-746A-4E5D-AD9B-46C672B12936}" dt="2023-01-31T23:03:39.822" v="327" actId="1076"/>
        <pc:sldMkLst>
          <pc:docMk/>
          <pc:sldMk cId="734887308" sldId="274"/>
        </pc:sldMkLst>
        <pc:spChg chg="del">
          <ac:chgData name="Miao, Xuanbo" userId="52a29cb4-095e-4b88-8e5b-abe65ecae15b" providerId="ADAL" clId="{8113D61B-746A-4E5D-AD9B-46C672B12936}" dt="2023-01-31T22:30:59.555" v="62" actId="21"/>
          <ac:spMkLst>
            <pc:docMk/>
            <pc:sldMk cId="734887308" sldId="274"/>
            <ac:spMk id="2" creationId="{804ABF71-71D8-4F46-AAE4-671844D32B43}"/>
          </ac:spMkLst>
        </pc:spChg>
        <pc:spChg chg="del">
          <ac:chgData name="Miao, Xuanbo" userId="52a29cb4-095e-4b88-8e5b-abe65ecae15b" providerId="ADAL" clId="{8113D61B-746A-4E5D-AD9B-46C672B12936}" dt="2023-01-31T22:30:59.555" v="62" actId="21"/>
          <ac:spMkLst>
            <pc:docMk/>
            <pc:sldMk cId="734887308" sldId="274"/>
            <ac:spMk id="3" creationId="{55FB7360-26F8-4155-BF08-69DB6675C871}"/>
          </ac:spMkLst>
        </pc:spChg>
        <pc:picChg chg="add del">
          <ac:chgData name="Miao, Xuanbo" userId="52a29cb4-095e-4b88-8e5b-abe65ecae15b" providerId="ADAL" clId="{8113D61B-746A-4E5D-AD9B-46C672B12936}" dt="2023-01-31T22:31:42.480" v="64" actId="22"/>
          <ac:picMkLst>
            <pc:docMk/>
            <pc:sldMk cId="734887308" sldId="274"/>
            <ac:picMk id="5" creationId="{A4A2DD73-A218-410C-A247-9D5BFF2CFCDE}"/>
          </ac:picMkLst>
        </pc:picChg>
        <pc:picChg chg="add del mod">
          <ac:chgData name="Miao, Xuanbo" userId="52a29cb4-095e-4b88-8e5b-abe65ecae15b" providerId="ADAL" clId="{8113D61B-746A-4E5D-AD9B-46C672B12936}" dt="2023-01-31T22:48:57.153" v="103" actId="21"/>
          <ac:picMkLst>
            <pc:docMk/>
            <pc:sldMk cId="734887308" sldId="274"/>
            <ac:picMk id="7" creationId="{DF25A08E-0FFB-47D6-B584-6D1A78D3570F}"/>
          </ac:picMkLst>
        </pc:picChg>
        <pc:picChg chg="add del mod">
          <ac:chgData name="Miao, Xuanbo" userId="52a29cb4-095e-4b88-8e5b-abe65ecae15b" providerId="ADAL" clId="{8113D61B-746A-4E5D-AD9B-46C672B12936}" dt="2023-01-31T22:48:57.153" v="103" actId="21"/>
          <ac:picMkLst>
            <pc:docMk/>
            <pc:sldMk cId="734887308" sldId="274"/>
            <ac:picMk id="9" creationId="{B7D71C1E-DE5A-422B-B822-A130F728AEEC}"/>
          </ac:picMkLst>
        </pc:picChg>
        <pc:picChg chg="add del mod">
          <ac:chgData name="Miao, Xuanbo" userId="52a29cb4-095e-4b88-8e5b-abe65ecae15b" providerId="ADAL" clId="{8113D61B-746A-4E5D-AD9B-46C672B12936}" dt="2023-01-31T22:48:57.153" v="103" actId="21"/>
          <ac:picMkLst>
            <pc:docMk/>
            <pc:sldMk cId="734887308" sldId="274"/>
            <ac:picMk id="11" creationId="{17DB88FD-48D9-4220-B157-08CB43ACB84F}"/>
          </ac:picMkLst>
        </pc:picChg>
        <pc:picChg chg="add del mod">
          <ac:chgData name="Miao, Xuanbo" userId="52a29cb4-095e-4b88-8e5b-abe65ecae15b" providerId="ADAL" clId="{8113D61B-746A-4E5D-AD9B-46C672B12936}" dt="2023-01-31T22:48:57.153" v="103" actId="21"/>
          <ac:picMkLst>
            <pc:docMk/>
            <pc:sldMk cId="734887308" sldId="274"/>
            <ac:picMk id="13" creationId="{C46409FE-5B6E-44AB-BD27-E44CE6A25023}"/>
          </ac:picMkLst>
        </pc:picChg>
        <pc:picChg chg="add del mod">
          <ac:chgData name="Miao, Xuanbo" userId="52a29cb4-095e-4b88-8e5b-abe65ecae15b" providerId="ADAL" clId="{8113D61B-746A-4E5D-AD9B-46C672B12936}" dt="2023-01-31T22:48:57.153" v="103" actId="21"/>
          <ac:picMkLst>
            <pc:docMk/>
            <pc:sldMk cId="734887308" sldId="274"/>
            <ac:picMk id="15" creationId="{00223279-1111-4F52-A24C-B0916B5E3E44}"/>
          </ac:picMkLst>
        </pc:picChg>
        <pc:picChg chg="add del mod">
          <ac:chgData name="Miao, Xuanbo" userId="52a29cb4-095e-4b88-8e5b-abe65ecae15b" providerId="ADAL" clId="{8113D61B-746A-4E5D-AD9B-46C672B12936}" dt="2023-01-31T22:48:57.153" v="103" actId="21"/>
          <ac:picMkLst>
            <pc:docMk/>
            <pc:sldMk cId="734887308" sldId="274"/>
            <ac:picMk id="17" creationId="{3F491014-D85F-434D-BF85-7C322A8E30ED}"/>
          </ac:picMkLst>
        </pc:picChg>
        <pc:picChg chg="add del mod">
          <ac:chgData name="Miao, Xuanbo" userId="52a29cb4-095e-4b88-8e5b-abe65ecae15b" providerId="ADAL" clId="{8113D61B-746A-4E5D-AD9B-46C672B12936}" dt="2023-01-31T22:48:57.153" v="103" actId="21"/>
          <ac:picMkLst>
            <pc:docMk/>
            <pc:sldMk cId="734887308" sldId="274"/>
            <ac:picMk id="19" creationId="{5FADC729-A273-498D-83BB-0E2B280BDAED}"/>
          </ac:picMkLst>
        </pc:picChg>
        <pc:picChg chg="add del mod">
          <ac:chgData name="Miao, Xuanbo" userId="52a29cb4-095e-4b88-8e5b-abe65ecae15b" providerId="ADAL" clId="{8113D61B-746A-4E5D-AD9B-46C672B12936}" dt="2023-01-31T22:48:57.153" v="103" actId="21"/>
          <ac:picMkLst>
            <pc:docMk/>
            <pc:sldMk cId="734887308" sldId="274"/>
            <ac:picMk id="21" creationId="{4D5E577B-E045-4285-8FAB-D0D5891F6360}"/>
          </ac:picMkLst>
        </pc:picChg>
        <pc:picChg chg="add del mod">
          <ac:chgData name="Miao, Xuanbo" userId="52a29cb4-095e-4b88-8e5b-abe65ecae15b" providerId="ADAL" clId="{8113D61B-746A-4E5D-AD9B-46C672B12936}" dt="2023-01-31T22:47:01.736" v="75" actId="21"/>
          <ac:picMkLst>
            <pc:docMk/>
            <pc:sldMk cId="734887308" sldId="274"/>
            <ac:picMk id="23" creationId="{FA53200D-7EE7-4286-9F10-ED3F2395C69C}"/>
          </ac:picMkLst>
        </pc:picChg>
        <pc:picChg chg="add del mod">
          <ac:chgData name="Miao, Xuanbo" userId="52a29cb4-095e-4b88-8e5b-abe65ecae15b" providerId="ADAL" clId="{8113D61B-746A-4E5D-AD9B-46C672B12936}" dt="2023-01-31T22:48:57.153" v="103" actId="21"/>
          <ac:picMkLst>
            <pc:docMk/>
            <pc:sldMk cId="734887308" sldId="274"/>
            <ac:picMk id="25" creationId="{97FD1597-1E80-4E81-909A-8CFC8D832567}"/>
          </ac:picMkLst>
        </pc:picChg>
        <pc:picChg chg="add del mod">
          <ac:chgData name="Miao, Xuanbo" userId="52a29cb4-095e-4b88-8e5b-abe65ecae15b" providerId="ADAL" clId="{8113D61B-746A-4E5D-AD9B-46C672B12936}" dt="2023-01-31T22:48:57.153" v="103" actId="21"/>
          <ac:picMkLst>
            <pc:docMk/>
            <pc:sldMk cId="734887308" sldId="274"/>
            <ac:picMk id="27" creationId="{01554F1C-6AC2-440A-BF4B-057ABEBE72AB}"/>
          </ac:picMkLst>
        </pc:picChg>
        <pc:picChg chg="add del mod">
          <ac:chgData name="Miao, Xuanbo" userId="52a29cb4-095e-4b88-8e5b-abe65ecae15b" providerId="ADAL" clId="{8113D61B-746A-4E5D-AD9B-46C672B12936}" dt="2023-01-31T22:57:24.043" v="145" actId="21"/>
          <ac:picMkLst>
            <pc:docMk/>
            <pc:sldMk cId="734887308" sldId="274"/>
            <ac:picMk id="29" creationId="{5A384057-7DE6-4CD6-A474-E8491BAAA323}"/>
          </ac:picMkLst>
        </pc:picChg>
        <pc:picChg chg="add del mod">
          <ac:chgData name="Miao, Xuanbo" userId="52a29cb4-095e-4b88-8e5b-abe65ecae15b" providerId="ADAL" clId="{8113D61B-746A-4E5D-AD9B-46C672B12936}" dt="2023-01-31T22:57:24.043" v="145" actId="21"/>
          <ac:picMkLst>
            <pc:docMk/>
            <pc:sldMk cId="734887308" sldId="274"/>
            <ac:picMk id="31" creationId="{6FFFEF76-BFDC-40D9-98F0-5434330B74D7}"/>
          </ac:picMkLst>
        </pc:picChg>
        <pc:picChg chg="add del mod modCrop">
          <ac:chgData name="Miao, Xuanbo" userId="52a29cb4-095e-4b88-8e5b-abe65ecae15b" providerId="ADAL" clId="{8113D61B-746A-4E5D-AD9B-46C672B12936}" dt="2023-01-31T22:57:24.043" v="145" actId="21"/>
          <ac:picMkLst>
            <pc:docMk/>
            <pc:sldMk cId="734887308" sldId="274"/>
            <ac:picMk id="33" creationId="{717830BB-3137-448B-9244-49E8220F758A}"/>
          </ac:picMkLst>
        </pc:picChg>
        <pc:picChg chg="add del mod modCrop">
          <ac:chgData name="Miao, Xuanbo" userId="52a29cb4-095e-4b88-8e5b-abe65ecae15b" providerId="ADAL" clId="{8113D61B-746A-4E5D-AD9B-46C672B12936}" dt="2023-01-31T22:57:24.043" v="145" actId="21"/>
          <ac:picMkLst>
            <pc:docMk/>
            <pc:sldMk cId="734887308" sldId="274"/>
            <ac:picMk id="35" creationId="{A2D8AA65-09E7-4B9B-870D-7361367FB6D6}"/>
          </ac:picMkLst>
        </pc:picChg>
        <pc:picChg chg="add del mod">
          <ac:chgData name="Miao, Xuanbo" userId="52a29cb4-095e-4b88-8e5b-abe65ecae15b" providerId="ADAL" clId="{8113D61B-746A-4E5D-AD9B-46C672B12936}" dt="2023-01-31T22:57:24.043" v="145" actId="21"/>
          <ac:picMkLst>
            <pc:docMk/>
            <pc:sldMk cId="734887308" sldId="274"/>
            <ac:picMk id="37" creationId="{AFC30B81-A205-4703-A256-4768CF2696AD}"/>
          </ac:picMkLst>
        </pc:picChg>
        <pc:picChg chg="add del mod">
          <ac:chgData name="Miao, Xuanbo" userId="52a29cb4-095e-4b88-8e5b-abe65ecae15b" providerId="ADAL" clId="{8113D61B-746A-4E5D-AD9B-46C672B12936}" dt="2023-01-31T22:57:24.043" v="145" actId="21"/>
          <ac:picMkLst>
            <pc:docMk/>
            <pc:sldMk cId="734887308" sldId="274"/>
            <ac:picMk id="39" creationId="{A7F26037-C2E5-4308-AD3A-4FE77569AE4B}"/>
          </ac:picMkLst>
        </pc:picChg>
        <pc:picChg chg="add del mod modCrop">
          <ac:chgData name="Miao, Xuanbo" userId="52a29cb4-095e-4b88-8e5b-abe65ecae15b" providerId="ADAL" clId="{8113D61B-746A-4E5D-AD9B-46C672B12936}" dt="2023-01-31T22:57:24.043" v="145" actId="21"/>
          <ac:picMkLst>
            <pc:docMk/>
            <pc:sldMk cId="734887308" sldId="274"/>
            <ac:picMk id="41" creationId="{5FD6B66E-0D70-40AF-B633-072D41C7B928}"/>
          </ac:picMkLst>
        </pc:picChg>
        <pc:picChg chg="add del mod modCrop">
          <ac:chgData name="Miao, Xuanbo" userId="52a29cb4-095e-4b88-8e5b-abe65ecae15b" providerId="ADAL" clId="{8113D61B-746A-4E5D-AD9B-46C672B12936}" dt="2023-01-31T22:57:24.043" v="145" actId="21"/>
          <ac:picMkLst>
            <pc:docMk/>
            <pc:sldMk cId="734887308" sldId="274"/>
            <ac:picMk id="43" creationId="{65E957DC-EB66-46C8-B87B-C51BD9164517}"/>
          </ac:picMkLst>
        </pc:picChg>
        <pc:picChg chg="add del mod">
          <ac:chgData name="Miao, Xuanbo" userId="52a29cb4-095e-4b88-8e5b-abe65ecae15b" providerId="ADAL" clId="{8113D61B-746A-4E5D-AD9B-46C672B12936}" dt="2023-01-31T22:57:24.043" v="145" actId="21"/>
          <ac:picMkLst>
            <pc:docMk/>
            <pc:sldMk cId="734887308" sldId="274"/>
            <ac:picMk id="45" creationId="{45BC3926-4755-4294-B20D-057E49F7FCB3}"/>
          </ac:picMkLst>
        </pc:picChg>
        <pc:picChg chg="add del mod modCrop">
          <ac:chgData name="Miao, Xuanbo" userId="52a29cb4-095e-4b88-8e5b-abe65ecae15b" providerId="ADAL" clId="{8113D61B-746A-4E5D-AD9B-46C672B12936}" dt="2023-01-31T22:57:24.043" v="145" actId="21"/>
          <ac:picMkLst>
            <pc:docMk/>
            <pc:sldMk cId="734887308" sldId="274"/>
            <ac:picMk id="47" creationId="{2DD6AC47-330E-40C3-AF0E-EC6EB80A138D}"/>
          </ac:picMkLst>
        </pc:picChg>
        <pc:picChg chg="add del mod">
          <ac:chgData name="Miao, Xuanbo" userId="52a29cb4-095e-4b88-8e5b-abe65ecae15b" providerId="ADAL" clId="{8113D61B-746A-4E5D-AD9B-46C672B12936}" dt="2023-01-31T22:49:14.120" v="110" actId="21"/>
          <ac:picMkLst>
            <pc:docMk/>
            <pc:sldMk cId="734887308" sldId="274"/>
            <ac:picMk id="48" creationId="{73B73745-2F04-4D83-B01F-F6D252C83569}"/>
          </ac:picMkLst>
        </pc:picChg>
        <pc:picChg chg="add del mod">
          <ac:chgData name="Miao, Xuanbo" userId="52a29cb4-095e-4b88-8e5b-abe65ecae15b" providerId="ADAL" clId="{8113D61B-746A-4E5D-AD9B-46C672B12936}" dt="2023-01-31T22:49:14.120" v="110" actId="21"/>
          <ac:picMkLst>
            <pc:docMk/>
            <pc:sldMk cId="734887308" sldId="274"/>
            <ac:picMk id="49" creationId="{A4F368D2-60AF-490B-A928-3F338CE42228}"/>
          </ac:picMkLst>
        </pc:picChg>
        <pc:picChg chg="add del mod">
          <ac:chgData name="Miao, Xuanbo" userId="52a29cb4-095e-4b88-8e5b-abe65ecae15b" providerId="ADAL" clId="{8113D61B-746A-4E5D-AD9B-46C672B12936}" dt="2023-01-31T22:49:14.120" v="110" actId="21"/>
          <ac:picMkLst>
            <pc:docMk/>
            <pc:sldMk cId="734887308" sldId="274"/>
            <ac:picMk id="50" creationId="{3D8C4FCC-03F3-4730-9C7F-73D2FFC6D1DB}"/>
          </ac:picMkLst>
        </pc:picChg>
        <pc:picChg chg="add del mod">
          <ac:chgData name="Miao, Xuanbo" userId="52a29cb4-095e-4b88-8e5b-abe65ecae15b" providerId="ADAL" clId="{8113D61B-746A-4E5D-AD9B-46C672B12936}" dt="2023-01-31T22:49:14.120" v="110" actId="21"/>
          <ac:picMkLst>
            <pc:docMk/>
            <pc:sldMk cId="734887308" sldId="274"/>
            <ac:picMk id="51" creationId="{33C9A588-C513-4252-9E88-BE856586D6EE}"/>
          </ac:picMkLst>
        </pc:picChg>
        <pc:picChg chg="add del mod">
          <ac:chgData name="Miao, Xuanbo" userId="52a29cb4-095e-4b88-8e5b-abe65ecae15b" providerId="ADAL" clId="{8113D61B-746A-4E5D-AD9B-46C672B12936}" dt="2023-01-31T22:49:14.120" v="110" actId="21"/>
          <ac:picMkLst>
            <pc:docMk/>
            <pc:sldMk cId="734887308" sldId="274"/>
            <ac:picMk id="52" creationId="{4A19CF8E-F947-4655-B7BB-0120F749B0ED}"/>
          </ac:picMkLst>
        </pc:picChg>
        <pc:picChg chg="add del mod">
          <ac:chgData name="Miao, Xuanbo" userId="52a29cb4-095e-4b88-8e5b-abe65ecae15b" providerId="ADAL" clId="{8113D61B-746A-4E5D-AD9B-46C672B12936}" dt="2023-01-31T22:49:14.120" v="110" actId="21"/>
          <ac:picMkLst>
            <pc:docMk/>
            <pc:sldMk cId="734887308" sldId="274"/>
            <ac:picMk id="53" creationId="{838E39F6-085D-4833-A605-C6737344724A}"/>
          </ac:picMkLst>
        </pc:picChg>
        <pc:picChg chg="add del mod">
          <ac:chgData name="Miao, Xuanbo" userId="52a29cb4-095e-4b88-8e5b-abe65ecae15b" providerId="ADAL" clId="{8113D61B-746A-4E5D-AD9B-46C672B12936}" dt="2023-01-31T22:49:14.120" v="110" actId="21"/>
          <ac:picMkLst>
            <pc:docMk/>
            <pc:sldMk cId="734887308" sldId="274"/>
            <ac:picMk id="54" creationId="{2589F690-19FF-4E1A-8459-7F421CF8F810}"/>
          </ac:picMkLst>
        </pc:picChg>
        <pc:picChg chg="add del mod">
          <ac:chgData name="Miao, Xuanbo" userId="52a29cb4-095e-4b88-8e5b-abe65ecae15b" providerId="ADAL" clId="{8113D61B-746A-4E5D-AD9B-46C672B12936}" dt="2023-01-31T22:49:14.120" v="110" actId="21"/>
          <ac:picMkLst>
            <pc:docMk/>
            <pc:sldMk cId="734887308" sldId="274"/>
            <ac:picMk id="55" creationId="{F166E2C8-4CD5-4F01-BF33-7CAC54911B5B}"/>
          </ac:picMkLst>
        </pc:picChg>
        <pc:picChg chg="add del mod">
          <ac:chgData name="Miao, Xuanbo" userId="52a29cb4-095e-4b88-8e5b-abe65ecae15b" providerId="ADAL" clId="{8113D61B-746A-4E5D-AD9B-46C672B12936}" dt="2023-01-31T22:57:24.043" v="145" actId="21"/>
          <ac:picMkLst>
            <pc:docMk/>
            <pc:sldMk cId="734887308" sldId="274"/>
            <ac:picMk id="56" creationId="{931E9FFA-0798-4491-950B-E4476720B89B}"/>
          </ac:picMkLst>
        </pc:picChg>
        <pc:picChg chg="add del mod">
          <ac:chgData name="Miao, Xuanbo" userId="52a29cb4-095e-4b88-8e5b-abe65ecae15b" providerId="ADAL" clId="{8113D61B-746A-4E5D-AD9B-46C672B12936}" dt="2023-01-31T22:57:24.043" v="145" actId="21"/>
          <ac:picMkLst>
            <pc:docMk/>
            <pc:sldMk cId="734887308" sldId="274"/>
            <ac:picMk id="57" creationId="{58954B8D-C1C1-4E51-8148-3F19279E45DA}"/>
          </ac:picMkLst>
        </pc:picChg>
        <pc:picChg chg="add mod">
          <ac:chgData name="Miao, Xuanbo" userId="52a29cb4-095e-4b88-8e5b-abe65ecae15b" providerId="ADAL" clId="{8113D61B-746A-4E5D-AD9B-46C672B12936}" dt="2023-01-31T23:03:13.310" v="315" actId="1076"/>
          <ac:picMkLst>
            <pc:docMk/>
            <pc:sldMk cId="734887308" sldId="274"/>
            <ac:picMk id="58" creationId="{E80A7833-5175-4DDA-BBD8-A136387423EC}"/>
          </ac:picMkLst>
        </pc:picChg>
        <pc:picChg chg="add mod">
          <ac:chgData name="Miao, Xuanbo" userId="52a29cb4-095e-4b88-8e5b-abe65ecae15b" providerId="ADAL" clId="{8113D61B-746A-4E5D-AD9B-46C672B12936}" dt="2023-01-31T23:03:15.259" v="316" actId="1076"/>
          <ac:picMkLst>
            <pc:docMk/>
            <pc:sldMk cId="734887308" sldId="274"/>
            <ac:picMk id="59" creationId="{CE18FB17-D263-4FAA-AF1D-962858192E5B}"/>
          </ac:picMkLst>
        </pc:picChg>
        <pc:picChg chg="add mod">
          <ac:chgData name="Miao, Xuanbo" userId="52a29cb4-095e-4b88-8e5b-abe65ecae15b" providerId="ADAL" clId="{8113D61B-746A-4E5D-AD9B-46C672B12936}" dt="2023-01-31T23:03:21.086" v="320" actId="1076"/>
          <ac:picMkLst>
            <pc:docMk/>
            <pc:sldMk cId="734887308" sldId="274"/>
            <ac:picMk id="60" creationId="{5E43C06C-5EC6-4E2C-8953-98CBE3AA463F}"/>
          </ac:picMkLst>
        </pc:picChg>
        <pc:picChg chg="add mod">
          <ac:chgData name="Miao, Xuanbo" userId="52a29cb4-095e-4b88-8e5b-abe65ecae15b" providerId="ADAL" clId="{8113D61B-746A-4E5D-AD9B-46C672B12936}" dt="2023-01-31T23:03:25.186" v="321" actId="1076"/>
          <ac:picMkLst>
            <pc:docMk/>
            <pc:sldMk cId="734887308" sldId="274"/>
            <ac:picMk id="61" creationId="{FF05BF37-C51B-4D1F-B0CB-BF35CB638B04}"/>
          </ac:picMkLst>
        </pc:picChg>
        <pc:picChg chg="add mod">
          <ac:chgData name="Miao, Xuanbo" userId="52a29cb4-095e-4b88-8e5b-abe65ecae15b" providerId="ADAL" clId="{8113D61B-746A-4E5D-AD9B-46C672B12936}" dt="2023-01-31T23:03:30.417" v="322" actId="1076"/>
          <ac:picMkLst>
            <pc:docMk/>
            <pc:sldMk cId="734887308" sldId="274"/>
            <ac:picMk id="62" creationId="{32138B34-4B56-4C4E-B47C-703E3CCFF75C}"/>
          </ac:picMkLst>
        </pc:picChg>
        <pc:picChg chg="add mod">
          <ac:chgData name="Miao, Xuanbo" userId="52a29cb4-095e-4b88-8e5b-abe65ecae15b" providerId="ADAL" clId="{8113D61B-746A-4E5D-AD9B-46C672B12936}" dt="2023-01-31T23:03:32.323" v="323" actId="1076"/>
          <ac:picMkLst>
            <pc:docMk/>
            <pc:sldMk cId="734887308" sldId="274"/>
            <ac:picMk id="63" creationId="{538929D2-BC4C-45EE-A8B1-3D58F7C628B9}"/>
          </ac:picMkLst>
        </pc:picChg>
        <pc:picChg chg="add mod">
          <ac:chgData name="Miao, Xuanbo" userId="52a29cb4-095e-4b88-8e5b-abe65ecae15b" providerId="ADAL" clId="{8113D61B-746A-4E5D-AD9B-46C672B12936}" dt="2023-01-31T23:03:36.743" v="325" actId="1076"/>
          <ac:picMkLst>
            <pc:docMk/>
            <pc:sldMk cId="734887308" sldId="274"/>
            <ac:picMk id="64" creationId="{17B7D589-CF71-4DD0-BC92-F3A32576BA94}"/>
          </ac:picMkLst>
        </pc:picChg>
        <pc:picChg chg="add mod">
          <ac:chgData name="Miao, Xuanbo" userId="52a29cb4-095e-4b88-8e5b-abe65ecae15b" providerId="ADAL" clId="{8113D61B-746A-4E5D-AD9B-46C672B12936}" dt="2023-01-31T23:03:39.822" v="327" actId="1076"/>
          <ac:picMkLst>
            <pc:docMk/>
            <pc:sldMk cId="734887308" sldId="274"/>
            <ac:picMk id="65" creationId="{329912E5-8454-49B0-A69C-3FB593BF1BA4}"/>
          </ac:picMkLst>
        </pc:picChg>
      </pc:sldChg>
      <pc:sldChg chg="addSp delSp modSp new mod">
        <pc:chgData name="Miao, Xuanbo" userId="52a29cb4-095e-4b88-8e5b-abe65ecae15b" providerId="ADAL" clId="{8113D61B-746A-4E5D-AD9B-46C672B12936}" dt="2023-01-31T23:02:56.818" v="312" actId="1076"/>
        <pc:sldMkLst>
          <pc:docMk/>
          <pc:sldMk cId="2521337418" sldId="275"/>
        </pc:sldMkLst>
        <pc:spChg chg="del">
          <ac:chgData name="Miao, Xuanbo" userId="52a29cb4-095e-4b88-8e5b-abe65ecae15b" providerId="ADAL" clId="{8113D61B-746A-4E5D-AD9B-46C672B12936}" dt="2023-01-31T22:49:25.464" v="114" actId="21"/>
          <ac:spMkLst>
            <pc:docMk/>
            <pc:sldMk cId="2521337418" sldId="275"/>
            <ac:spMk id="2" creationId="{E35EEEE7-95DC-439E-B967-EBD0343E5852}"/>
          </ac:spMkLst>
        </pc:spChg>
        <pc:spChg chg="del">
          <ac:chgData name="Miao, Xuanbo" userId="52a29cb4-095e-4b88-8e5b-abe65ecae15b" providerId="ADAL" clId="{8113D61B-746A-4E5D-AD9B-46C672B12936}" dt="2023-01-31T22:49:25.464" v="114" actId="21"/>
          <ac:spMkLst>
            <pc:docMk/>
            <pc:sldMk cId="2521337418" sldId="275"/>
            <ac:spMk id="3" creationId="{0DDD91F1-CFB0-49EE-8D49-AE89CA080E27}"/>
          </ac:spMkLst>
        </pc:spChg>
        <pc:picChg chg="add del mod">
          <ac:chgData name="Miao, Xuanbo" userId="52a29cb4-095e-4b88-8e5b-abe65ecae15b" providerId="ADAL" clId="{8113D61B-746A-4E5D-AD9B-46C672B12936}" dt="2023-01-31T22:57:25.962" v="146" actId="21"/>
          <ac:picMkLst>
            <pc:docMk/>
            <pc:sldMk cId="2521337418" sldId="275"/>
            <ac:picMk id="4" creationId="{4682C8F5-F663-47DB-8CF6-952D945835DE}"/>
          </ac:picMkLst>
        </pc:picChg>
        <pc:picChg chg="add del mod">
          <ac:chgData name="Miao, Xuanbo" userId="52a29cb4-095e-4b88-8e5b-abe65ecae15b" providerId="ADAL" clId="{8113D61B-746A-4E5D-AD9B-46C672B12936}" dt="2023-01-31T22:57:25.962" v="146" actId="21"/>
          <ac:picMkLst>
            <pc:docMk/>
            <pc:sldMk cId="2521337418" sldId="275"/>
            <ac:picMk id="5" creationId="{1A45732C-33BE-414B-BDAC-EB4590A979FA}"/>
          </ac:picMkLst>
        </pc:picChg>
        <pc:picChg chg="add del mod">
          <ac:chgData name="Miao, Xuanbo" userId="52a29cb4-095e-4b88-8e5b-abe65ecae15b" providerId="ADAL" clId="{8113D61B-746A-4E5D-AD9B-46C672B12936}" dt="2023-01-31T22:57:25.962" v="146" actId="21"/>
          <ac:picMkLst>
            <pc:docMk/>
            <pc:sldMk cId="2521337418" sldId="275"/>
            <ac:picMk id="6" creationId="{3C6893C0-A297-47D3-BD24-7C44C8F4888A}"/>
          </ac:picMkLst>
        </pc:picChg>
        <pc:picChg chg="add del mod">
          <ac:chgData name="Miao, Xuanbo" userId="52a29cb4-095e-4b88-8e5b-abe65ecae15b" providerId="ADAL" clId="{8113D61B-746A-4E5D-AD9B-46C672B12936}" dt="2023-01-31T22:57:25.962" v="146" actId="21"/>
          <ac:picMkLst>
            <pc:docMk/>
            <pc:sldMk cId="2521337418" sldId="275"/>
            <ac:picMk id="7" creationId="{4134AA25-A95B-4532-A72D-54636578BB9F}"/>
          </ac:picMkLst>
        </pc:picChg>
        <pc:picChg chg="add del mod">
          <ac:chgData name="Miao, Xuanbo" userId="52a29cb4-095e-4b88-8e5b-abe65ecae15b" providerId="ADAL" clId="{8113D61B-746A-4E5D-AD9B-46C672B12936}" dt="2023-01-31T22:57:25.962" v="146" actId="21"/>
          <ac:picMkLst>
            <pc:docMk/>
            <pc:sldMk cId="2521337418" sldId="275"/>
            <ac:picMk id="8" creationId="{5C6D4919-9606-4508-B7AB-AD7043C6ECFF}"/>
          </ac:picMkLst>
        </pc:picChg>
        <pc:picChg chg="add del mod">
          <ac:chgData name="Miao, Xuanbo" userId="52a29cb4-095e-4b88-8e5b-abe65ecae15b" providerId="ADAL" clId="{8113D61B-746A-4E5D-AD9B-46C672B12936}" dt="2023-01-31T22:57:25.962" v="146" actId="21"/>
          <ac:picMkLst>
            <pc:docMk/>
            <pc:sldMk cId="2521337418" sldId="275"/>
            <ac:picMk id="9" creationId="{F8A6CC56-FD57-4020-8F36-4B5A228D493A}"/>
          </ac:picMkLst>
        </pc:picChg>
        <pc:picChg chg="add del mod">
          <ac:chgData name="Miao, Xuanbo" userId="52a29cb4-095e-4b88-8e5b-abe65ecae15b" providerId="ADAL" clId="{8113D61B-746A-4E5D-AD9B-46C672B12936}" dt="2023-01-31T22:57:25.962" v="146" actId="21"/>
          <ac:picMkLst>
            <pc:docMk/>
            <pc:sldMk cId="2521337418" sldId="275"/>
            <ac:picMk id="10" creationId="{216F206C-F49C-4CA3-8B1E-DF12556322DE}"/>
          </ac:picMkLst>
        </pc:picChg>
        <pc:picChg chg="add del mod">
          <ac:chgData name="Miao, Xuanbo" userId="52a29cb4-095e-4b88-8e5b-abe65ecae15b" providerId="ADAL" clId="{8113D61B-746A-4E5D-AD9B-46C672B12936}" dt="2023-01-31T22:57:25.962" v="146" actId="21"/>
          <ac:picMkLst>
            <pc:docMk/>
            <pc:sldMk cId="2521337418" sldId="275"/>
            <ac:picMk id="11" creationId="{14E2655E-B40C-4557-A247-4A6D5F81B263}"/>
          </ac:picMkLst>
        </pc:picChg>
        <pc:picChg chg="add del mod">
          <ac:chgData name="Miao, Xuanbo" userId="52a29cb4-095e-4b88-8e5b-abe65ecae15b" providerId="ADAL" clId="{8113D61B-746A-4E5D-AD9B-46C672B12936}" dt="2023-01-31T22:57:35.910" v="150"/>
          <ac:picMkLst>
            <pc:docMk/>
            <pc:sldMk cId="2521337418" sldId="275"/>
            <ac:picMk id="13" creationId="{2B4B85A5-FDD4-41A3-949B-6A2B74AEF8D0}"/>
          </ac:picMkLst>
        </pc:picChg>
        <pc:picChg chg="add del mod">
          <ac:chgData name="Miao, Xuanbo" userId="52a29cb4-095e-4b88-8e5b-abe65ecae15b" providerId="ADAL" clId="{8113D61B-746A-4E5D-AD9B-46C672B12936}" dt="2023-01-31T22:57:35.910" v="150"/>
          <ac:picMkLst>
            <pc:docMk/>
            <pc:sldMk cId="2521337418" sldId="275"/>
            <ac:picMk id="15" creationId="{5D1345C6-3007-481D-9740-01ACE2D201AF}"/>
          </ac:picMkLst>
        </pc:picChg>
        <pc:picChg chg="add del mod">
          <ac:chgData name="Miao, Xuanbo" userId="52a29cb4-095e-4b88-8e5b-abe65ecae15b" providerId="ADAL" clId="{8113D61B-746A-4E5D-AD9B-46C672B12936}" dt="2023-01-31T22:57:35.910" v="150"/>
          <ac:picMkLst>
            <pc:docMk/>
            <pc:sldMk cId="2521337418" sldId="275"/>
            <ac:picMk id="17" creationId="{92307521-EA33-403C-BA59-812E122C1EBE}"/>
          </ac:picMkLst>
        </pc:picChg>
        <pc:picChg chg="add del mod">
          <ac:chgData name="Miao, Xuanbo" userId="52a29cb4-095e-4b88-8e5b-abe65ecae15b" providerId="ADAL" clId="{8113D61B-746A-4E5D-AD9B-46C672B12936}" dt="2023-01-31T22:57:35.910" v="150"/>
          <ac:picMkLst>
            <pc:docMk/>
            <pc:sldMk cId="2521337418" sldId="275"/>
            <ac:picMk id="19" creationId="{55ED5FD8-D8EC-44C6-AA9D-C070D3D4E993}"/>
          </ac:picMkLst>
        </pc:picChg>
        <pc:picChg chg="add del mod">
          <ac:chgData name="Miao, Xuanbo" userId="52a29cb4-095e-4b88-8e5b-abe65ecae15b" providerId="ADAL" clId="{8113D61B-746A-4E5D-AD9B-46C672B12936}" dt="2023-01-31T22:57:35.910" v="150"/>
          <ac:picMkLst>
            <pc:docMk/>
            <pc:sldMk cId="2521337418" sldId="275"/>
            <ac:picMk id="21" creationId="{D092E4A8-1D2C-4179-9472-D357709FFA50}"/>
          </ac:picMkLst>
        </pc:picChg>
        <pc:picChg chg="add del mod">
          <ac:chgData name="Miao, Xuanbo" userId="52a29cb4-095e-4b88-8e5b-abe65ecae15b" providerId="ADAL" clId="{8113D61B-746A-4E5D-AD9B-46C672B12936}" dt="2023-01-31T22:57:35.910" v="150"/>
          <ac:picMkLst>
            <pc:docMk/>
            <pc:sldMk cId="2521337418" sldId="275"/>
            <ac:picMk id="23" creationId="{0F870764-6ACE-4FA9-81C7-A2A0690209AC}"/>
          </ac:picMkLst>
        </pc:picChg>
        <pc:picChg chg="add del mod">
          <ac:chgData name="Miao, Xuanbo" userId="52a29cb4-095e-4b88-8e5b-abe65ecae15b" providerId="ADAL" clId="{8113D61B-746A-4E5D-AD9B-46C672B12936}" dt="2023-01-31T22:57:35.910" v="150"/>
          <ac:picMkLst>
            <pc:docMk/>
            <pc:sldMk cId="2521337418" sldId="275"/>
            <ac:picMk id="25" creationId="{934B127A-2C60-4B2D-BCD3-4B9E16317C15}"/>
          </ac:picMkLst>
        </pc:picChg>
        <pc:picChg chg="add del mod">
          <ac:chgData name="Miao, Xuanbo" userId="52a29cb4-095e-4b88-8e5b-abe65ecae15b" providerId="ADAL" clId="{8113D61B-746A-4E5D-AD9B-46C672B12936}" dt="2023-01-31T22:57:35.910" v="150"/>
          <ac:picMkLst>
            <pc:docMk/>
            <pc:sldMk cId="2521337418" sldId="275"/>
            <ac:picMk id="27" creationId="{07380BE1-7C45-4A8F-86CB-2496445F1366}"/>
          </ac:picMkLst>
        </pc:picChg>
        <pc:picChg chg="add del mod">
          <ac:chgData name="Miao, Xuanbo" userId="52a29cb4-095e-4b88-8e5b-abe65ecae15b" providerId="ADAL" clId="{8113D61B-746A-4E5D-AD9B-46C672B12936}" dt="2023-01-31T22:57:35.910" v="150"/>
          <ac:picMkLst>
            <pc:docMk/>
            <pc:sldMk cId="2521337418" sldId="275"/>
            <ac:picMk id="29" creationId="{E4BCA8EC-65E8-48A2-AC59-EBC1148D4BED}"/>
          </ac:picMkLst>
        </pc:picChg>
        <pc:picChg chg="add del mod">
          <ac:chgData name="Miao, Xuanbo" userId="52a29cb4-095e-4b88-8e5b-abe65ecae15b" providerId="ADAL" clId="{8113D61B-746A-4E5D-AD9B-46C672B12936}" dt="2023-01-31T22:57:35.910" v="150"/>
          <ac:picMkLst>
            <pc:docMk/>
            <pc:sldMk cId="2521337418" sldId="275"/>
            <ac:picMk id="31" creationId="{693DC05E-9FEE-42B7-A9B1-D7B9FA20D120}"/>
          </ac:picMkLst>
        </pc:picChg>
        <pc:picChg chg="add del mod">
          <ac:chgData name="Miao, Xuanbo" userId="52a29cb4-095e-4b88-8e5b-abe65ecae15b" providerId="ADAL" clId="{8113D61B-746A-4E5D-AD9B-46C672B12936}" dt="2023-01-31T22:57:35.910" v="150"/>
          <ac:picMkLst>
            <pc:docMk/>
            <pc:sldMk cId="2521337418" sldId="275"/>
            <ac:picMk id="33" creationId="{67616161-734E-403F-B7D6-DC323B2A5DF6}"/>
          </ac:picMkLst>
        </pc:picChg>
        <pc:picChg chg="add del mod">
          <ac:chgData name="Miao, Xuanbo" userId="52a29cb4-095e-4b88-8e5b-abe65ecae15b" providerId="ADAL" clId="{8113D61B-746A-4E5D-AD9B-46C672B12936}" dt="2023-01-31T22:57:35.910" v="150"/>
          <ac:picMkLst>
            <pc:docMk/>
            <pc:sldMk cId="2521337418" sldId="275"/>
            <ac:picMk id="35" creationId="{4FC2F3A5-7881-4943-9E5C-F1DFA3904B6A}"/>
          </ac:picMkLst>
        </pc:picChg>
        <pc:picChg chg="add del mod">
          <ac:chgData name="Miao, Xuanbo" userId="52a29cb4-095e-4b88-8e5b-abe65ecae15b" providerId="ADAL" clId="{8113D61B-746A-4E5D-AD9B-46C672B12936}" dt="2023-01-31T22:57:35.910" v="150"/>
          <ac:picMkLst>
            <pc:docMk/>
            <pc:sldMk cId="2521337418" sldId="275"/>
            <ac:picMk id="37" creationId="{812E5F6A-8268-4C63-B7E2-D0E549BE6EBD}"/>
          </ac:picMkLst>
        </pc:picChg>
        <pc:picChg chg="add del mod">
          <ac:chgData name="Miao, Xuanbo" userId="52a29cb4-095e-4b88-8e5b-abe65ecae15b" providerId="ADAL" clId="{8113D61B-746A-4E5D-AD9B-46C672B12936}" dt="2023-01-31T22:57:35.910" v="150"/>
          <ac:picMkLst>
            <pc:docMk/>
            <pc:sldMk cId="2521337418" sldId="275"/>
            <ac:picMk id="39" creationId="{EB5C1D3B-714B-44A1-899E-BB4763A06A48}"/>
          </ac:picMkLst>
        </pc:picChg>
        <pc:picChg chg="add del mod">
          <ac:chgData name="Miao, Xuanbo" userId="52a29cb4-095e-4b88-8e5b-abe65ecae15b" providerId="ADAL" clId="{8113D61B-746A-4E5D-AD9B-46C672B12936}" dt="2023-01-31T22:57:35.910" v="150"/>
          <ac:picMkLst>
            <pc:docMk/>
            <pc:sldMk cId="2521337418" sldId="275"/>
            <ac:picMk id="41" creationId="{112F74DC-505B-41CE-84C0-FAA298B1FA16}"/>
          </ac:picMkLst>
        </pc:picChg>
        <pc:picChg chg="add del mod">
          <ac:chgData name="Miao, Xuanbo" userId="52a29cb4-095e-4b88-8e5b-abe65ecae15b" providerId="ADAL" clId="{8113D61B-746A-4E5D-AD9B-46C672B12936}" dt="2023-01-31T22:57:35.910" v="150"/>
          <ac:picMkLst>
            <pc:docMk/>
            <pc:sldMk cId="2521337418" sldId="275"/>
            <ac:picMk id="43" creationId="{E2883D78-97B9-4F16-8026-3ACAF081BBD8}"/>
          </ac:picMkLst>
        </pc:picChg>
        <pc:picChg chg="add del mod">
          <ac:chgData name="Miao, Xuanbo" userId="52a29cb4-095e-4b88-8e5b-abe65ecae15b" providerId="ADAL" clId="{8113D61B-746A-4E5D-AD9B-46C672B12936}" dt="2023-01-31T22:57:35.910" v="150"/>
          <ac:picMkLst>
            <pc:docMk/>
            <pc:sldMk cId="2521337418" sldId="275"/>
            <ac:picMk id="45" creationId="{2AC5481F-0753-4BB0-9332-32C4AE1088A5}"/>
          </ac:picMkLst>
        </pc:picChg>
        <pc:picChg chg="add del mod">
          <ac:chgData name="Miao, Xuanbo" userId="52a29cb4-095e-4b88-8e5b-abe65ecae15b" providerId="ADAL" clId="{8113D61B-746A-4E5D-AD9B-46C672B12936}" dt="2023-01-31T22:57:35.910" v="150"/>
          <ac:picMkLst>
            <pc:docMk/>
            <pc:sldMk cId="2521337418" sldId="275"/>
            <ac:picMk id="47" creationId="{2F29BC40-8167-43DE-A78B-EECCEF4F8F8C}"/>
          </ac:picMkLst>
        </pc:picChg>
        <pc:picChg chg="add del mod">
          <ac:chgData name="Miao, Xuanbo" userId="52a29cb4-095e-4b88-8e5b-abe65ecae15b" providerId="ADAL" clId="{8113D61B-746A-4E5D-AD9B-46C672B12936}" dt="2023-01-31T22:57:35.910" v="150"/>
          <ac:picMkLst>
            <pc:docMk/>
            <pc:sldMk cId="2521337418" sldId="275"/>
            <ac:picMk id="49" creationId="{3D69F8AC-2B86-4DBD-B1BB-9F2C7A132E1C}"/>
          </ac:picMkLst>
        </pc:picChg>
        <pc:picChg chg="add del mod">
          <ac:chgData name="Miao, Xuanbo" userId="52a29cb4-095e-4b88-8e5b-abe65ecae15b" providerId="ADAL" clId="{8113D61B-746A-4E5D-AD9B-46C672B12936}" dt="2023-01-31T22:57:35.910" v="150"/>
          <ac:picMkLst>
            <pc:docMk/>
            <pc:sldMk cId="2521337418" sldId="275"/>
            <ac:picMk id="51" creationId="{B33BCCF1-1BB5-4AAA-BB8E-48903D50D67B}"/>
          </ac:picMkLst>
        </pc:picChg>
        <pc:picChg chg="add mod">
          <ac:chgData name="Miao, Xuanbo" userId="52a29cb4-095e-4b88-8e5b-abe65ecae15b" providerId="ADAL" clId="{8113D61B-746A-4E5D-AD9B-46C672B12936}" dt="2023-01-31T23:02:56.818" v="312" actId="1076"/>
          <ac:picMkLst>
            <pc:docMk/>
            <pc:sldMk cId="2521337418" sldId="275"/>
            <ac:picMk id="53" creationId="{608532B0-F84B-4D65-B63A-352411D70E36}"/>
          </ac:picMkLst>
        </pc:picChg>
        <pc:picChg chg="add mod">
          <ac:chgData name="Miao, Xuanbo" userId="52a29cb4-095e-4b88-8e5b-abe65ecae15b" providerId="ADAL" clId="{8113D61B-746A-4E5D-AD9B-46C672B12936}" dt="2023-01-31T23:02:56.818" v="312" actId="1076"/>
          <ac:picMkLst>
            <pc:docMk/>
            <pc:sldMk cId="2521337418" sldId="275"/>
            <ac:picMk id="55" creationId="{5590D45E-DB7C-4931-AFE4-EECEEBEC22B2}"/>
          </ac:picMkLst>
        </pc:picChg>
        <pc:picChg chg="add mod">
          <ac:chgData name="Miao, Xuanbo" userId="52a29cb4-095e-4b88-8e5b-abe65ecae15b" providerId="ADAL" clId="{8113D61B-746A-4E5D-AD9B-46C672B12936}" dt="2023-01-31T23:02:56.818" v="312" actId="1076"/>
          <ac:picMkLst>
            <pc:docMk/>
            <pc:sldMk cId="2521337418" sldId="275"/>
            <ac:picMk id="57" creationId="{44371F64-CA95-4554-926D-BC22F424B4A3}"/>
          </ac:picMkLst>
        </pc:picChg>
        <pc:picChg chg="add del mod">
          <ac:chgData name="Miao, Xuanbo" userId="52a29cb4-095e-4b88-8e5b-abe65ecae15b" providerId="ADAL" clId="{8113D61B-746A-4E5D-AD9B-46C672B12936}" dt="2023-01-31T23:00:14.435" v="223" actId="21"/>
          <ac:picMkLst>
            <pc:docMk/>
            <pc:sldMk cId="2521337418" sldId="275"/>
            <ac:picMk id="59" creationId="{66D58BC7-0B23-4968-9834-0B789219239D}"/>
          </ac:picMkLst>
        </pc:picChg>
        <pc:picChg chg="add del mod">
          <ac:chgData name="Miao, Xuanbo" userId="52a29cb4-095e-4b88-8e5b-abe65ecae15b" providerId="ADAL" clId="{8113D61B-746A-4E5D-AD9B-46C672B12936}" dt="2023-01-31T23:00:14.435" v="223" actId="21"/>
          <ac:picMkLst>
            <pc:docMk/>
            <pc:sldMk cId="2521337418" sldId="275"/>
            <ac:picMk id="61" creationId="{F2E59AC7-01C5-4968-AEDA-083CE4D57F2D}"/>
          </ac:picMkLst>
        </pc:picChg>
        <pc:picChg chg="add del mod">
          <ac:chgData name="Miao, Xuanbo" userId="52a29cb4-095e-4b88-8e5b-abe65ecae15b" providerId="ADAL" clId="{8113D61B-746A-4E5D-AD9B-46C672B12936}" dt="2023-01-31T23:00:14.435" v="223" actId="21"/>
          <ac:picMkLst>
            <pc:docMk/>
            <pc:sldMk cId="2521337418" sldId="275"/>
            <ac:picMk id="63" creationId="{534C3086-B19F-4C08-85F5-B5D55EDBD158}"/>
          </ac:picMkLst>
        </pc:picChg>
        <pc:picChg chg="add del mod">
          <ac:chgData name="Miao, Xuanbo" userId="52a29cb4-095e-4b88-8e5b-abe65ecae15b" providerId="ADAL" clId="{8113D61B-746A-4E5D-AD9B-46C672B12936}" dt="2023-01-31T23:00:14.435" v="223" actId="21"/>
          <ac:picMkLst>
            <pc:docMk/>
            <pc:sldMk cId="2521337418" sldId="275"/>
            <ac:picMk id="65" creationId="{7DA44A66-24C6-4C05-8713-4A8336252EE7}"/>
          </ac:picMkLst>
        </pc:picChg>
        <pc:picChg chg="add mod">
          <ac:chgData name="Miao, Xuanbo" userId="52a29cb4-095e-4b88-8e5b-abe65ecae15b" providerId="ADAL" clId="{8113D61B-746A-4E5D-AD9B-46C672B12936}" dt="2023-01-31T23:02:56.818" v="312" actId="1076"/>
          <ac:picMkLst>
            <pc:docMk/>
            <pc:sldMk cId="2521337418" sldId="275"/>
            <ac:picMk id="67" creationId="{D21715D9-40DE-4F8A-A61B-19CAF4953964}"/>
          </ac:picMkLst>
        </pc:picChg>
        <pc:picChg chg="add mod">
          <ac:chgData name="Miao, Xuanbo" userId="52a29cb4-095e-4b88-8e5b-abe65ecae15b" providerId="ADAL" clId="{8113D61B-746A-4E5D-AD9B-46C672B12936}" dt="2023-01-31T23:02:56.818" v="312" actId="1076"/>
          <ac:picMkLst>
            <pc:docMk/>
            <pc:sldMk cId="2521337418" sldId="275"/>
            <ac:picMk id="69" creationId="{04DCCEF7-C9D3-4D62-AEF6-84717376E2F2}"/>
          </ac:picMkLst>
        </pc:picChg>
        <pc:picChg chg="add mod">
          <ac:chgData name="Miao, Xuanbo" userId="52a29cb4-095e-4b88-8e5b-abe65ecae15b" providerId="ADAL" clId="{8113D61B-746A-4E5D-AD9B-46C672B12936}" dt="2023-01-31T23:02:56.818" v="312" actId="1076"/>
          <ac:picMkLst>
            <pc:docMk/>
            <pc:sldMk cId="2521337418" sldId="275"/>
            <ac:picMk id="71" creationId="{6C0AD2EA-FF3C-46AB-9857-37ADF7CB3867}"/>
          </ac:picMkLst>
        </pc:picChg>
        <pc:picChg chg="add mod">
          <ac:chgData name="Miao, Xuanbo" userId="52a29cb4-095e-4b88-8e5b-abe65ecae15b" providerId="ADAL" clId="{8113D61B-746A-4E5D-AD9B-46C672B12936}" dt="2023-01-31T23:02:56.818" v="312" actId="1076"/>
          <ac:picMkLst>
            <pc:docMk/>
            <pc:sldMk cId="2521337418" sldId="275"/>
            <ac:picMk id="73" creationId="{3446C487-8412-4BA8-8EB2-4B85CA09AC7B}"/>
          </ac:picMkLst>
        </pc:picChg>
        <pc:picChg chg="add del mod">
          <ac:chgData name="Miao, Xuanbo" userId="52a29cb4-095e-4b88-8e5b-abe65ecae15b" providerId="ADAL" clId="{8113D61B-746A-4E5D-AD9B-46C672B12936}" dt="2023-01-31T23:00:14.435" v="223" actId="21"/>
          <ac:picMkLst>
            <pc:docMk/>
            <pc:sldMk cId="2521337418" sldId="275"/>
            <ac:picMk id="75" creationId="{AD0E7E20-955B-4241-A58B-B005EA2CA68B}"/>
          </ac:picMkLst>
        </pc:picChg>
        <pc:picChg chg="add del mod">
          <ac:chgData name="Miao, Xuanbo" userId="52a29cb4-095e-4b88-8e5b-abe65ecae15b" providerId="ADAL" clId="{8113D61B-746A-4E5D-AD9B-46C672B12936}" dt="2023-01-31T23:00:14.435" v="223" actId="21"/>
          <ac:picMkLst>
            <pc:docMk/>
            <pc:sldMk cId="2521337418" sldId="275"/>
            <ac:picMk id="77" creationId="{301873B7-C459-4A44-B9BB-E44B6CD6E3F3}"/>
          </ac:picMkLst>
        </pc:picChg>
        <pc:picChg chg="add del mod">
          <ac:chgData name="Miao, Xuanbo" userId="52a29cb4-095e-4b88-8e5b-abe65ecae15b" providerId="ADAL" clId="{8113D61B-746A-4E5D-AD9B-46C672B12936}" dt="2023-01-31T23:00:14.435" v="223" actId="21"/>
          <ac:picMkLst>
            <pc:docMk/>
            <pc:sldMk cId="2521337418" sldId="275"/>
            <ac:picMk id="79" creationId="{589D2602-6583-43C9-86BA-39D3220E9109}"/>
          </ac:picMkLst>
        </pc:picChg>
        <pc:picChg chg="add del mod">
          <ac:chgData name="Miao, Xuanbo" userId="52a29cb4-095e-4b88-8e5b-abe65ecae15b" providerId="ADAL" clId="{8113D61B-746A-4E5D-AD9B-46C672B12936}" dt="2023-01-31T23:00:14.435" v="223" actId="21"/>
          <ac:picMkLst>
            <pc:docMk/>
            <pc:sldMk cId="2521337418" sldId="275"/>
            <ac:picMk id="81" creationId="{252B5B8F-C110-45C8-A390-F23C53AB1B84}"/>
          </ac:picMkLst>
        </pc:picChg>
        <pc:picChg chg="add mod">
          <ac:chgData name="Miao, Xuanbo" userId="52a29cb4-095e-4b88-8e5b-abe65ecae15b" providerId="ADAL" clId="{8113D61B-746A-4E5D-AD9B-46C672B12936}" dt="2023-01-31T23:02:56.818" v="312" actId="1076"/>
          <ac:picMkLst>
            <pc:docMk/>
            <pc:sldMk cId="2521337418" sldId="275"/>
            <ac:picMk id="83" creationId="{8518D391-11CD-460B-8745-84FFB05191ED}"/>
          </ac:picMkLst>
        </pc:picChg>
        <pc:picChg chg="add mod">
          <ac:chgData name="Miao, Xuanbo" userId="52a29cb4-095e-4b88-8e5b-abe65ecae15b" providerId="ADAL" clId="{8113D61B-746A-4E5D-AD9B-46C672B12936}" dt="2023-01-31T23:02:56.818" v="312" actId="1076"/>
          <ac:picMkLst>
            <pc:docMk/>
            <pc:sldMk cId="2521337418" sldId="275"/>
            <ac:picMk id="85" creationId="{BF641211-8676-4EC6-BD7A-CB614BC30956}"/>
          </ac:picMkLst>
        </pc:picChg>
        <pc:picChg chg="add mod">
          <ac:chgData name="Miao, Xuanbo" userId="52a29cb4-095e-4b88-8e5b-abe65ecae15b" providerId="ADAL" clId="{8113D61B-746A-4E5D-AD9B-46C672B12936}" dt="2023-01-31T23:02:56.818" v="312" actId="1076"/>
          <ac:picMkLst>
            <pc:docMk/>
            <pc:sldMk cId="2521337418" sldId="275"/>
            <ac:picMk id="87" creationId="{19886300-F031-49B7-87B0-555987FF1A43}"/>
          </ac:picMkLst>
        </pc:picChg>
        <pc:picChg chg="add mod">
          <ac:chgData name="Miao, Xuanbo" userId="52a29cb4-095e-4b88-8e5b-abe65ecae15b" providerId="ADAL" clId="{8113D61B-746A-4E5D-AD9B-46C672B12936}" dt="2023-01-31T23:02:56.818" v="312" actId="1076"/>
          <ac:picMkLst>
            <pc:docMk/>
            <pc:sldMk cId="2521337418" sldId="275"/>
            <ac:picMk id="89" creationId="{77C8D52C-9FF3-4587-8716-60A380E62036}"/>
          </ac:picMkLst>
        </pc:picChg>
        <pc:picChg chg="add mod">
          <ac:chgData name="Miao, Xuanbo" userId="52a29cb4-095e-4b88-8e5b-abe65ecae15b" providerId="ADAL" clId="{8113D61B-746A-4E5D-AD9B-46C672B12936}" dt="2023-01-31T23:02:56.818" v="312" actId="1076"/>
          <ac:picMkLst>
            <pc:docMk/>
            <pc:sldMk cId="2521337418" sldId="275"/>
            <ac:picMk id="90" creationId="{49D36C54-57F0-46D4-B0FA-9EA97FC37E55}"/>
          </ac:picMkLst>
        </pc:picChg>
      </pc:sldChg>
      <pc:sldChg chg="modSp mod">
        <pc:chgData name="Miao, Xuanbo" userId="52a29cb4-095e-4b88-8e5b-abe65ecae15b" providerId="ADAL" clId="{8113D61B-746A-4E5D-AD9B-46C672B12936}" dt="2023-02-01T23:45:57.544" v="349"/>
        <pc:sldMkLst>
          <pc:docMk/>
          <pc:sldMk cId="2579405120" sldId="278"/>
        </pc:sldMkLst>
        <pc:spChg chg="mod">
          <ac:chgData name="Miao, Xuanbo" userId="52a29cb4-095e-4b88-8e5b-abe65ecae15b" providerId="ADAL" clId="{8113D61B-746A-4E5D-AD9B-46C672B12936}" dt="2023-02-01T23:45:50.659" v="347"/>
          <ac:spMkLst>
            <pc:docMk/>
            <pc:sldMk cId="2579405120" sldId="278"/>
            <ac:spMk id="11" creationId="{1F538E00-F993-4D17-A49A-0990AC39C5DC}"/>
          </ac:spMkLst>
        </pc:spChg>
        <pc:spChg chg="mod">
          <ac:chgData name="Miao, Xuanbo" userId="52a29cb4-095e-4b88-8e5b-abe65ecae15b" providerId="ADAL" clId="{8113D61B-746A-4E5D-AD9B-46C672B12936}" dt="2023-02-01T23:45:54.253" v="348"/>
          <ac:spMkLst>
            <pc:docMk/>
            <pc:sldMk cId="2579405120" sldId="278"/>
            <ac:spMk id="12" creationId="{0DAD51F0-1BFE-4660-88F5-CD9E0DD4822C}"/>
          </ac:spMkLst>
        </pc:spChg>
        <pc:spChg chg="mod">
          <ac:chgData name="Miao, Xuanbo" userId="52a29cb4-095e-4b88-8e5b-abe65ecae15b" providerId="ADAL" clId="{8113D61B-746A-4E5D-AD9B-46C672B12936}" dt="2023-02-01T23:45:57.544" v="349"/>
          <ac:spMkLst>
            <pc:docMk/>
            <pc:sldMk cId="2579405120" sldId="278"/>
            <ac:spMk id="13" creationId="{B83708DE-2380-424B-8D0E-11FDCD07928A}"/>
          </ac:spMkLst>
        </pc:spChg>
      </pc:sldChg>
    </pc:docChg>
  </pc:docChgLst>
  <pc:docChgLst>
    <pc:chgData name="Xuanbo" userId="52a29cb4-095e-4b88-8e5b-abe65ecae15b" providerId="ADAL" clId="{25745604-CCC7-48F4-843B-722F26C1113A}"/>
    <pc:docChg chg="undo redo custSel addSld delSld modSld addSection delSection">
      <pc:chgData name="Xuanbo" userId="52a29cb4-095e-4b88-8e5b-abe65ecae15b" providerId="ADAL" clId="{25745604-CCC7-48F4-843B-722F26C1113A}" dt="2023-02-09T06:47:25.814" v="2042" actId="113"/>
      <pc:docMkLst>
        <pc:docMk/>
      </pc:docMkLst>
      <pc:sldChg chg="addSp delSp modSp mod">
        <pc:chgData name="Xuanbo" userId="52a29cb4-095e-4b88-8e5b-abe65ecae15b" providerId="ADAL" clId="{25745604-CCC7-48F4-843B-722F26C1113A}" dt="2023-02-09T06:32:34.390" v="1724"/>
        <pc:sldMkLst>
          <pc:docMk/>
          <pc:sldMk cId="552668685" sldId="257"/>
        </pc:sldMkLst>
        <pc:spChg chg="add del mod">
          <ac:chgData name="Xuanbo" userId="52a29cb4-095e-4b88-8e5b-abe65ecae15b" providerId="ADAL" clId="{25745604-CCC7-48F4-843B-722F26C1113A}" dt="2023-02-09T05:55:19.583" v="1046" actId="21"/>
          <ac:spMkLst>
            <pc:docMk/>
            <pc:sldMk cId="552668685" sldId="257"/>
            <ac:spMk id="3" creationId="{20325110-61F9-C684-2DCD-06D38968443F}"/>
          </ac:spMkLst>
        </pc:spChg>
        <pc:spChg chg="mod">
          <ac:chgData name="Xuanbo" userId="52a29cb4-095e-4b88-8e5b-abe65ecae15b" providerId="ADAL" clId="{25745604-CCC7-48F4-843B-722F26C1113A}" dt="2023-02-09T05:51:59.216" v="1030" actId="20577"/>
          <ac:spMkLst>
            <pc:docMk/>
            <pc:sldMk cId="552668685" sldId="257"/>
            <ac:spMk id="9" creationId="{4536A1E2-19E5-85F2-60D0-8CF11F284471}"/>
          </ac:spMkLst>
        </pc:spChg>
        <pc:spChg chg="mod">
          <ac:chgData name="Xuanbo" userId="52a29cb4-095e-4b88-8e5b-abe65ecae15b" providerId="ADAL" clId="{25745604-CCC7-48F4-843B-722F26C1113A}" dt="2023-02-09T05:52:08.379" v="1031"/>
          <ac:spMkLst>
            <pc:docMk/>
            <pc:sldMk cId="552668685" sldId="257"/>
            <ac:spMk id="11" creationId="{8870D315-40E3-0EC2-6D56-E03037F01BA6}"/>
          </ac:spMkLst>
        </pc:spChg>
        <pc:spChg chg="add del mod">
          <ac:chgData name="Xuanbo" userId="52a29cb4-095e-4b88-8e5b-abe65ecae15b" providerId="ADAL" clId="{25745604-CCC7-48F4-843B-722F26C1113A}" dt="2023-02-09T05:55:48.085" v="1065" actId="1076"/>
          <ac:spMkLst>
            <pc:docMk/>
            <pc:sldMk cId="552668685" sldId="257"/>
            <ac:spMk id="17" creationId="{A38F9D7A-3D85-442F-B4DE-D086862C6FF7}"/>
          </ac:spMkLst>
        </pc:spChg>
        <pc:spChg chg="add mod">
          <ac:chgData name="Xuanbo" userId="52a29cb4-095e-4b88-8e5b-abe65ecae15b" providerId="ADAL" clId="{25745604-CCC7-48F4-843B-722F26C1113A}" dt="2023-02-09T05:55:48.085" v="1065" actId="1076"/>
          <ac:spMkLst>
            <pc:docMk/>
            <pc:sldMk cId="552668685" sldId="257"/>
            <ac:spMk id="18" creationId="{1EAA9979-C218-4DFA-A67E-9A56C9789E18}"/>
          </ac:spMkLst>
        </pc:spChg>
        <pc:spChg chg="add del mod">
          <ac:chgData name="Xuanbo" userId="52a29cb4-095e-4b88-8e5b-abe65ecae15b" providerId="ADAL" clId="{25745604-CCC7-48F4-843B-722F26C1113A}" dt="2023-02-09T06:24:44.552" v="1299" actId="478"/>
          <ac:spMkLst>
            <pc:docMk/>
            <pc:sldMk cId="552668685" sldId="257"/>
            <ac:spMk id="19" creationId="{405565F7-620A-4252-A1D5-B40FAB9AFF7E}"/>
          </ac:spMkLst>
        </pc:spChg>
        <pc:spChg chg="add del mod">
          <ac:chgData name="Xuanbo" userId="52a29cb4-095e-4b88-8e5b-abe65ecae15b" providerId="ADAL" clId="{25745604-CCC7-48F4-843B-722F26C1113A}" dt="2023-02-09T06:24:44.552" v="1299" actId="478"/>
          <ac:spMkLst>
            <pc:docMk/>
            <pc:sldMk cId="552668685" sldId="257"/>
            <ac:spMk id="20" creationId="{D12985EA-04DF-4BE6-89A1-DC6DBF2B70DC}"/>
          </ac:spMkLst>
        </pc:spChg>
        <pc:spChg chg="add del mod">
          <ac:chgData name="Xuanbo" userId="52a29cb4-095e-4b88-8e5b-abe65ecae15b" providerId="ADAL" clId="{25745604-CCC7-48F4-843B-722F26C1113A}" dt="2023-02-09T06:24:44.552" v="1299" actId="478"/>
          <ac:spMkLst>
            <pc:docMk/>
            <pc:sldMk cId="552668685" sldId="257"/>
            <ac:spMk id="21" creationId="{CA22F692-C078-4449-A2EE-AAF0A67EE2F2}"/>
          </ac:spMkLst>
        </pc:spChg>
        <pc:spChg chg="add del mod">
          <ac:chgData name="Xuanbo" userId="52a29cb4-095e-4b88-8e5b-abe65ecae15b" providerId="ADAL" clId="{25745604-CCC7-48F4-843B-722F26C1113A}" dt="2023-02-09T06:24:41.669" v="1297"/>
          <ac:spMkLst>
            <pc:docMk/>
            <pc:sldMk cId="552668685" sldId="257"/>
            <ac:spMk id="23" creationId="{76BB3749-639F-4EA5-93C3-9E9D454B9B0C}"/>
          </ac:spMkLst>
        </pc:spChg>
        <pc:spChg chg="add del mod">
          <ac:chgData name="Xuanbo" userId="52a29cb4-095e-4b88-8e5b-abe65ecae15b" providerId="ADAL" clId="{25745604-CCC7-48F4-843B-722F26C1113A}" dt="2023-02-09T06:24:41.669" v="1297"/>
          <ac:spMkLst>
            <pc:docMk/>
            <pc:sldMk cId="552668685" sldId="257"/>
            <ac:spMk id="24" creationId="{46B5A94C-BCB8-4D83-A454-2AC0598D2C11}"/>
          </ac:spMkLst>
        </pc:spChg>
        <pc:spChg chg="add del mod">
          <ac:chgData name="Xuanbo" userId="52a29cb4-095e-4b88-8e5b-abe65ecae15b" providerId="ADAL" clId="{25745604-CCC7-48F4-843B-722F26C1113A}" dt="2023-02-09T06:24:41.669" v="1297"/>
          <ac:spMkLst>
            <pc:docMk/>
            <pc:sldMk cId="552668685" sldId="257"/>
            <ac:spMk id="25" creationId="{2092A08F-9706-4E3D-8C20-19B27C18E05E}"/>
          </ac:spMkLst>
        </pc:spChg>
        <pc:spChg chg="add mod">
          <ac:chgData name="Xuanbo" userId="52a29cb4-095e-4b88-8e5b-abe65ecae15b" providerId="ADAL" clId="{25745604-CCC7-48F4-843B-722F26C1113A}" dt="2023-02-09T06:24:49.199" v="1301" actId="1076"/>
          <ac:spMkLst>
            <pc:docMk/>
            <pc:sldMk cId="552668685" sldId="257"/>
            <ac:spMk id="26" creationId="{0407B3E5-CE7A-401C-A1CE-1519C4DA8793}"/>
          </ac:spMkLst>
        </pc:spChg>
        <pc:spChg chg="add mod">
          <ac:chgData name="Xuanbo" userId="52a29cb4-095e-4b88-8e5b-abe65ecae15b" providerId="ADAL" clId="{25745604-CCC7-48F4-843B-722F26C1113A}" dt="2023-02-09T06:24:49.199" v="1301" actId="1076"/>
          <ac:spMkLst>
            <pc:docMk/>
            <pc:sldMk cId="552668685" sldId="257"/>
            <ac:spMk id="28" creationId="{CC0E7717-3020-4A18-BC55-99C5EEDFAACD}"/>
          </ac:spMkLst>
        </pc:spChg>
        <pc:spChg chg="add mod">
          <ac:chgData name="Xuanbo" userId="52a29cb4-095e-4b88-8e5b-abe65ecae15b" providerId="ADAL" clId="{25745604-CCC7-48F4-843B-722F26C1113A}" dt="2023-02-09T06:24:49.199" v="1301" actId="1076"/>
          <ac:spMkLst>
            <pc:docMk/>
            <pc:sldMk cId="552668685" sldId="257"/>
            <ac:spMk id="29" creationId="{ACB66BD8-7374-4491-900C-0E255A8CA2F0}"/>
          </ac:spMkLst>
        </pc:spChg>
        <pc:spChg chg="del">
          <ac:chgData name="Xuanbo" userId="52a29cb4-095e-4b88-8e5b-abe65ecae15b" providerId="ADAL" clId="{25745604-CCC7-48F4-843B-722F26C1113A}" dt="2023-02-09T05:36:18.332" v="912" actId="21"/>
          <ac:spMkLst>
            <pc:docMk/>
            <pc:sldMk cId="552668685" sldId="257"/>
            <ac:spMk id="57" creationId="{222C48E9-1CB5-4D92-849C-3695EE91C176}"/>
          </ac:spMkLst>
        </pc:spChg>
        <pc:spChg chg="del">
          <ac:chgData name="Xuanbo" userId="52a29cb4-095e-4b88-8e5b-abe65ecae15b" providerId="ADAL" clId="{25745604-CCC7-48F4-843B-722F26C1113A}" dt="2023-02-09T05:36:18.332" v="912" actId="21"/>
          <ac:spMkLst>
            <pc:docMk/>
            <pc:sldMk cId="552668685" sldId="257"/>
            <ac:spMk id="58" creationId="{BA356A98-885C-459E-A103-C3A88D514616}"/>
          </ac:spMkLst>
        </pc:spChg>
        <pc:spChg chg="del">
          <ac:chgData name="Xuanbo" userId="52a29cb4-095e-4b88-8e5b-abe65ecae15b" providerId="ADAL" clId="{25745604-CCC7-48F4-843B-722F26C1113A}" dt="2023-02-09T05:36:18.332" v="912" actId="21"/>
          <ac:spMkLst>
            <pc:docMk/>
            <pc:sldMk cId="552668685" sldId="257"/>
            <ac:spMk id="59" creationId="{A1CEDD5B-DADB-4519-867D-1ED8571C7B1B}"/>
          </ac:spMkLst>
        </pc:spChg>
        <pc:picChg chg="del">
          <ac:chgData name="Xuanbo" userId="52a29cb4-095e-4b88-8e5b-abe65ecae15b" providerId="ADAL" clId="{25745604-CCC7-48F4-843B-722F26C1113A}" dt="2023-02-09T05:36:18.332" v="912" actId="21"/>
          <ac:picMkLst>
            <pc:docMk/>
            <pc:sldMk cId="552668685" sldId="257"/>
            <ac:picMk id="4" creationId="{3E36C62D-0064-48F5-AA5F-F837F4A65535}"/>
          </ac:picMkLst>
        </pc:picChg>
        <pc:picChg chg="del">
          <ac:chgData name="Xuanbo" userId="52a29cb4-095e-4b88-8e5b-abe65ecae15b" providerId="ADAL" clId="{25745604-CCC7-48F4-843B-722F26C1113A}" dt="2023-02-09T05:36:18.332" v="912" actId="21"/>
          <ac:picMkLst>
            <pc:docMk/>
            <pc:sldMk cId="552668685" sldId="257"/>
            <ac:picMk id="5" creationId="{509C492E-AB79-4DF2-9078-74BC202FC435}"/>
          </ac:picMkLst>
        </pc:picChg>
        <pc:picChg chg="add mod">
          <ac:chgData name="Xuanbo" userId="52a29cb4-095e-4b88-8e5b-abe65ecae15b" providerId="ADAL" clId="{25745604-CCC7-48F4-843B-722F26C1113A}" dt="2023-02-09T05:44:54.451" v="1000" actId="14100"/>
          <ac:picMkLst>
            <pc:docMk/>
            <pc:sldMk cId="552668685" sldId="257"/>
            <ac:picMk id="6" creationId="{A23A1939-A937-4416-A7B4-8A107ABA2B22}"/>
          </ac:picMkLst>
        </pc:picChg>
        <pc:picChg chg="add del mod">
          <ac:chgData name="Xuanbo" userId="52a29cb4-095e-4b88-8e5b-abe65ecae15b" providerId="ADAL" clId="{25745604-CCC7-48F4-843B-722F26C1113A}" dt="2023-02-09T06:32:34.111" v="1723" actId="478"/>
          <ac:picMkLst>
            <pc:docMk/>
            <pc:sldMk cId="552668685" sldId="257"/>
            <ac:picMk id="8" creationId="{9801524F-6E3A-4625-96A7-2EFCBE9F60CA}"/>
          </ac:picMkLst>
        </pc:picChg>
        <pc:picChg chg="add mod">
          <ac:chgData name="Xuanbo" userId="52a29cb4-095e-4b88-8e5b-abe65ecae15b" providerId="ADAL" clId="{25745604-CCC7-48F4-843B-722F26C1113A}" dt="2023-02-09T05:47:45.623" v="1025" actId="1037"/>
          <ac:picMkLst>
            <pc:docMk/>
            <pc:sldMk cId="552668685" sldId="257"/>
            <ac:picMk id="10" creationId="{B4A64A85-6265-48B6-842D-9341D0872C25}"/>
          </ac:picMkLst>
        </pc:picChg>
        <pc:picChg chg="add del mod">
          <ac:chgData name="Xuanbo" userId="52a29cb4-095e-4b88-8e5b-abe65ecae15b" providerId="ADAL" clId="{25745604-CCC7-48F4-843B-722F26C1113A}" dt="2023-02-09T06:32:32.955" v="1722" actId="21"/>
          <ac:picMkLst>
            <pc:docMk/>
            <pc:sldMk cId="552668685" sldId="257"/>
            <ac:picMk id="12" creationId="{78671873-345D-4920-9387-E44118BCA2DE}"/>
          </ac:picMkLst>
        </pc:picChg>
        <pc:picChg chg="add mod">
          <ac:chgData name="Xuanbo" userId="52a29cb4-095e-4b88-8e5b-abe65ecae15b" providerId="ADAL" clId="{25745604-CCC7-48F4-843B-722F26C1113A}" dt="2023-02-09T06:32:34.390" v="1724"/>
          <ac:picMkLst>
            <pc:docMk/>
            <pc:sldMk cId="552668685" sldId="257"/>
            <ac:picMk id="30" creationId="{3356447B-58D2-4F8B-A28C-51F79511AC4F}"/>
          </ac:picMkLst>
        </pc:picChg>
        <pc:picChg chg="del">
          <ac:chgData name="Xuanbo" userId="52a29cb4-095e-4b88-8e5b-abe65ecae15b" providerId="ADAL" clId="{25745604-CCC7-48F4-843B-722F26C1113A}" dt="2023-02-09T05:36:18.332" v="912" actId="21"/>
          <ac:picMkLst>
            <pc:docMk/>
            <pc:sldMk cId="552668685" sldId="257"/>
            <ac:picMk id="85" creationId="{4AB1AFC1-A1B8-4D47-A492-330D1B3F5080}"/>
          </ac:picMkLst>
        </pc:picChg>
        <pc:cxnChg chg="add del mod">
          <ac:chgData name="Xuanbo" userId="52a29cb4-095e-4b88-8e5b-abe65ecae15b" providerId="ADAL" clId="{25745604-CCC7-48F4-843B-722F26C1113A}" dt="2023-02-09T06:24:42.173" v="1298" actId="478"/>
          <ac:cxnSpMkLst>
            <pc:docMk/>
            <pc:sldMk cId="552668685" sldId="257"/>
            <ac:cxnSpMk id="22" creationId="{10641A20-2F44-4635-9055-AFB038B2D9AC}"/>
          </ac:cxnSpMkLst>
        </pc:cxnChg>
        <pc:cxnChg chg="del">
          <ac:chgData name="Xuanbo" userId="52a29cb4-095e-4b88-8e5b-abe65ecae15b" providerId="ADAL" clId="{25745604-CCC7-48F4-843B-722F26C1113A}" dt="2023-02-09T05:36:18.332" v="912" actId="21"/>
          <ac:cxnSpMkLst>
            <pc:docMk/>
            <pc:sldMk cId="552668685" sldId="257"/>
            <ac:cxnSpMk id="27" creationId="{683EED44-A760-D3EE-798C-72B165C98A8A}"/>
          </ac:cxnSpMkLst>
        </pc:cxnChg>
      </pc:sldChg>
      <pc:sldChg chg="del">
        <pc:chgData name="Xuanbo" userId="52a29cb4-095e-4b88-8e5b-abe65ecae15b" providerId="ADAL" clId="{25745604-CCC7-48F4-843B-722F26C1113A}" dt="2023-02-09T04:47:57.587" v="285" actId="2696"/>
        <pc:sldMkLst>
          <pc:docMk/>
          <pc:sldMk cId="3980408318" sldId="273"/>
        </pc:sldMkLst>
      </pc:sldChg>
      <pc:sldChg chg="del">
        <pc:chgData name="Xuanbo" userId="52a29cb4-095e-4b88-8e5b-abe65ecae15b" providerId="ADAL" clId="{25745604-CCC7-48F4-843B-722F26C1113A}" dt="2023-02-09T04:47:57.587" v="285" actId="2696"/>
        <pc:sldMkLst>
          <pc:docMk/>
          <pc:sldMk cId="734887308" sldId="274"/>
        </pc:sldMkLst>
      </pc:sldChg>
      <pc:sldChg chg="addSp delSp modSp mod">
        <pc:chgData name="Xuanbo" userId="52a29cb4-095e-4b88-8e5b-abe65ecae15b" providerId="ADAL" clId="{25745604-CCC7-48F4-843B-722F26C1113A}" dt="2023-02-09T05:43:55.832" v="972" actId="164"/>
        <pc:sldMkLst>
          <pc:docMk/>
          <pc:sldMk cId="2521337418" sldId="275"/>
        </pc:sldMkLst>
        <pc:spChg chg="mod">
          <ac:chgData name="Xuanbo" userId="52a29cb4-095e-4b88-8e5b-abe65ecae15b" providerId="ADAL" clId="{25745604-CCC7-48F4-843B-722F26C1113A}" dt="2023-02-09T05:09:52.413" v="684"/>
          <ac:spMkLst>
            <pc:docMk/>
            <pc:sldMk cId="2521337418" sldId="275"/>
            <ac:spMk id="15" creationId="{AE0F84E0-2C8F-46A6-A837-5F04D710B315}"/>
          </ac:spMkLst>
        </pc:spChg>
        <pc:spChg chg="del mod">
          <ac:chgData name="Xuanbo" userId="52a29cb4-095e-4b88-8e5b-abe65ecae15b" providerId="ADAL" clId="{25745604-CCC7-48F4-843B-722F26C1113A}" dt="2023-02-09T04:38:36.287" v="99" actId="21"/>
          <ac:spMkLst>
            <pc:docMk/>
            <pc:sldMk cId="2521337418" sldId="275"/>
            <ac:spMk id="25" creationId="{971E23B1-9044-4B27-8D85-4FC081313677}"/>
          </ac:spMkLst>
        </pc:spChg>
        <pc:spChg chg="mod">
          <ac:chgData name="Xuanbo" userId="52a29cb4-095e-4b88-8e5b-abe65ecae15b" providerId="ADAL" clId="{25745604-CCC7-48F4-843B-722F26C1113A}" dt="2023-02-09T05:43:55.832" v="972" actId="164"/>
          <ac:spMkLst>
            <pc:docMk/>
            <pc:sldMk cId="2521337418" sldId="275"/>
            <ac:spMk id="26" creationId="{56071444-5EE6-44DA-A30A-9BEAB1F27970}"/>
          </ac:spMkLst>
        </pc:spChg>
        <pc:spChg chg="del mod">
          <ac:chgData name="Xuanbo" userId="52a29cb4-095e-4b88-8e5b-abe65ecae15b" providerId="ADAL" clId="{25745604-CCC7-48F4-843B-722F26C1113A}" dt="2023-02-09T04:39:08.783" v="116" actId="21"/>
          <ac:spMkLst>
            <pc:docMk/>
            <pc:sldMk cId="2521337418" sldId="275"/>
            <ac:spMk id="27" creationId="{DADC9CF8-2FA0-41BF-BF2F-D801A0C633A3}"/>
          </ac:spMkLst>
        </pc:spChg>
        <pc:spChg chg="del mod">
          <ac:chgData name="Xuanbo" userId="52a29cb4-095e-4b88-8e5b-abe65ecae15b" providerId="ADAL" clId="{25745604-CCC7-48F4-843B-722F26C1113A}" dt="2023-02-09T04:38:40.511" v="102" actId="21"/>
          <ac:spMkLst>
            <pc:docMk/>
            <pc:sldMk cId="2521337418" sldId="275"/>
            <ac:spMk id="28" creationId="{9E3FB55E-D68E-45CE-A63D-64AF83D0A3AC}"/>
          </ac:spMkLst>
        </pc:spChg>
        <pc:spChg chg="del mod">
          <ac:chgData name="Xuanbo" userId="52a29cb4-095e-4b88-8e5b-abe65ecae15b" providerId="ADAL" clId="{25745604-CCC7-48F4-843B-722F26C1113A}" dt="2023-02-09T04:38:40.511" v="102" actId="21"/>
          <ac:spMkLst>
            <pc:docMk/>
            <pc:sldMk cId="2521337418" sldId="275"/>
            <ac:spMk id="29" creationId="{A0D9A0AC-E98F-4D13-A450-4B7B7E9FDAB4}"/>
          </ac:spMkLst>
        </pc:spChg>
        <pc:spChg chg="del mod">
          <ac:chgData name="Xuanbo" userId="52a29cb4-095e-4b88-8e5b-abe65ecae15b" providerId="ADAL" clId="{25745604-CCC7-48F4-843B-722F26C1113A}" dt="2023-02-09T04:38:40.511" v="102" actId="21"/>
          <ac:spMkLst>
            <pc:docMk/>
            <pc:sldMk cId="2521337418" sldId="275"/>
            <ac:spMk id="30" creationId="{6D284D89-76FC-4CF3-80F7-118BD2DADDE7}"/>
          </ac:spMkLst>
        </pc:spChg>
        <pc:spChg chg="del">
          <ac:chgData name="Xuanbo" userId="52a29cb4-095e-4b88-8e5b-abe65ecae15b" providerId="ADAL" clId="{25745604-CCC7-48F4-843B-722F26C1113A}" dt="2023-02-09T04:33:23.444" v="0" actId="21"/>
          <ac:spMkLst>
            <pc:docMk/>
            <pc:sldMk cId="2521337418" sldId="275"/>
            <ac:spMk id="35" creationId="{56C5CDB1-9141-4220-BC97-D88EDD14EFD2}"/>
          </ac:spMkLst>
        </pc:spChg>
        <pc:spChg chg="del">
          <ac:chgData name="Xuanbo" userId="52a29cb4-095e-4b88-8e5b-abe65ecae15b" providerId="ADAL" clId="{25745604-CCC7-48F4-843B-722F26C1113A}" dt="2023-02-09T04:33:23.444" v="0" actId="21"/>
          <ac:spMkLst>
            <pc:docMk/>
            <pc:sldMk cId="2521337418" sldId="275"/>
            <ac:spMk id="37" creationId="{67CEC2E0-F29E-4E7E-96E8-B40928461495}"/>
          </ac:spMkLst>
        </pc:spChg>
        <pc:spChg chg="del">
          <ac:chgData name="Xuanbo" userId="52a29cb4-095e-4b88-8e5b-abe65ecae15b" providerId="ADAL" clId="{25745604-CCC7-48F4-843B-722F26C1113A}" dt="2023-02-09T04:33:23.444" v="0" actId="21"/>
          <ac:spMkLst>
            <pc:docMk/>
            <pc:sldMk cId="2521337418" sldId="275"/>
            <ac:spMk id="41" creationId="{247E26EC-5AE1-42C2-B7E3-92150AD87FF2}"/>
          </ac:spMkLst>
        </pc:spChg>
        <pc:spChg chg="add mod">
          <ac:chgData name="Xuanbo" userId="52a29cb4-095e-4b88-8e5b-abe65ecae15b" providerId="ADAL" clId="{25745604-CCC7-48F4-843B-722F26C1113A}" dt="2023-02-09T05:43:55.832" v="972" actId="164"/>
          <ac:spMkLst>
            <pc:docMk/>
            <pc:sldMk cId="2521337418" sldId="275"/>
            <ac:spMk id="65" creationId="{9BF96ACB-FA41-4ED8-B0C0-496464B25ECF}"/>
          </ac:spMkLst>
        </pc:spChg>
        <pc:spChg chg="add mod topLvl">
          <ac:chgData name="Xuanbo" userId="52a29cb4-095e-4b88-8e5b-abe65ecae15b" providerId="ADAL" clId="{25745604-CCC7-48F4-843B-722F26C1113A}" dt="2023-02-09T05:43:55.832" v="972" actId="164"/>
          <ac:spMkLst>
            <pc:docMk/>
            <pc:sldMk cId="2521337418" sldId="275"/>
            <ac:spMk id="68" creationId="{2DA3DE1C-65CD-4EC1-A5FA-15E5E88EF8B3}"/>
          </ac:spMkLst>
        </pc:spChg>
        <pc:spChg chg="add del mod">
          <ac:chgData name="Xuanbo" userId="52a29cb4-095e-4b88-8e5b-abe65ecae15b" providerId="ADAL" clId="{25745604-CCC7-48F4-843B-722F26C1113A}" dt="2023-02-09T04:40:27.736" v="165" actId="21"/>
          <ac:spMkLst>
            <pc:docMk/>
            <pc:sldMk cId="2521337418" sldId="275"/>
            <ac:spMk id="70" creationId="{0596EDD2-315E-436D-9C6C-CFC8EB6EFA22}"/>
          </ac:spMkLst>
        </pc:spChg>
        <pc:spChg chg="add mod">
          <ac:chgData name="Xuanbo" userId="52a29cb4-095e-4b88-8e5b-abe65ecae15b" providerId="ADAL" clId="{25745604-CCC7-48F4-843B-722F26C1113A}" dt="2023-02-09T04:40:29.976" v="167" actId="571"/>
          <ac:spMkLst>
            <pc:docMk/>
            <pc:sldMk cId="2521337418" sldId="275"/>
            <ac:spMk id="72" creationId="{373B8C8E-D4DB-45B7-8EEA-0DD0774DF350}"/>
          </ac:spMkLst>
        </pc:spChg>
        <pc:spChg chg="add mod">
          <ac:chgData name="Xuanbo" userId="52a29cb4-095e-4b88-8e5b-abe65ecae15b" providerId="ADAL" clId="{25745604-CCC7-48F4-843B-722F26C1113A}" dt="2023-02-09T04:40:29.976" v="167" actId="571"/>
          <ac:spMkLst>
            <pc:docMk/>
            <pc:sldMk cId="2521337418" sldId="275"/>
            <ac:spMk id="74" creationId="{8D39459E-EF3D-42EE-89D7-55EEC824AE24}"/>
          </ac:spMkLst>
        </pc:spChg>
        <pc:spChg chg="mod topLvl">
          <ac:chgData name="Xuanbo" userId="52a29cb4-095e-4b88-8e5b-abe65ecae15b" providerId="ADAL" clId="{25745604-CCC7-48F4-843B-722F26C1113A}" dt="2023-02-09T05:43:55.832" v="972" actId="164"/>
          <ac:spMkLst>
            <pc:docMk/>
            <pc:sldMk cId="2521337418" sldId="275"/>
            <ac:spMk id="78" creationId="{4F72936C-4FF5-4487-AC49-26DDA2EF8D30}"/>
          </ac:spMkLst>
        </pc:spChg>
        <pc:spChg chg="mod topLvl">
          <ac:chgData name="Xuanbo" userId="52a29cb4-095e-4b88-8e5b-abe65ecae15b" providerId="ADAL" clId="{25745604-CCC7-48F4-843B-722F26C1113A}" dt="2023-02-09T05:43:55.832" v="972" actId="164"/>
          <ac:spMkLst>
            <pc:docMk/>
            <pc:sldMk cId="2521337418" sldId="275"/>
            <ac:spMk id="81" creationId="{30EFBA89-C114-4E85-94CD-E525F49AA9C2}"/>
          </ac:spMkLst>
        </pc:spChg>
        <pc:spChg chg="add del mod">
          <ac:chgData name="Xuanbo" userId="52a29cb4-095e-4b88-8e5b-abe65ecae15b" providerId="ADAL" clId="{25745604-CCC7-48F4-843B-722F26C1113A}" dt="2023-02-09T04:43:39.156" v="233" actId="21"/>
          <ac:spMkLst>
            <pc:docMk/>
            <pc:sldMk cId="2521337418" sldId="275"/>
            <ac:spMk id="84" creationId="{91C67D1D-0A4C-4917-B520-FA6728EFBCA5}"/>
          </ac:spMkLst>
        </pc:spChg>
        <pc:spChg chg="mod topLvl">
          <ac:chgData name="Xuanbo" userId="52a29cb4-095e-4b88-8e5b-abe65ecae15b" providerId="ADAL" clId="{25745604-CCC7-48F4-843B-722F26C1113A}" dt="2023-02-09T05:43:55.832" v="972" actId="164"/>
          <ac:spMkLst>
            <pc:docMk/>
            <pc:sldMk cId="2521337418" sldId="275"/>
            <ac:spMk id="100" creationId="{60628FF6-0AF6-4764-A96C-5C42C24AAE45}"/>
          </ac:spMkLst>
        </pc:spChg>
        <pc:spChg chg="mod topLvl">
          <ac:chgData name="Xuanbo" userId="52a29cb4-095e-4b88-8e5b-abe65ecae15b" providerId="ADAL" clId="{25745604-CCC7-48F4-843B-722F26C1113A}" dt="2023-02-09T05:43:55.832" v="972" actId="164"/>
          <ac:spMkLst>
            <pc:docMk/>
            <pc:sldMk cId="2521337418" sldId="275"/>
            <ac:spMk id="103" creationId="{DDC521CC-C49D-4501-B976-79514DC0FA80}"/>
          </ac:spMkLst>
        </pc:spChg>
        <pc:spChg chg="mod topLvl">
          <ac:chgData name="Xuanbo" userId="52a29cb4-095e-4b88-8e5b-abe65ecae15b" providerId="ADAL" clId="{25745604-CCC7-48F4-843B-722F26C1113A}" dt="2023-02-09T05:43:55.832" v="972" actId="164"/>
          <ac:spMkLst>
            <pc:docMk/>
            <pc:sldMk cId="2521337418" sldId="275"/>
            <ac:spMk id="106" creationId="{637300E5-F479-4551-820F-A977BBD65B4A}"/>
          </ac:spMkLst>
        </pc:spChg>
        <pc:grpChg chg="add del mod topLvl">
          <ac:chgData name="Xuanbo" userId="52a29cb4-095e-4b88-8e5b-abe65ecae15b" providerId="ADAL" clId="{25745604-CCC7-48F4-843B-722F26C1113A}" dt="2023-02-09T04:38:19.788" v="94" actId="165"/>
          <ac:grpSpMkLst>
            <pc:docMk/>
            <pc:sldMk cId="2521337418" sldId="275"/>
            <ac:grpSpMk id="13" creationId="{D7E02085-5E39-482C-84C8-ECABFAA047E2}"/>
          </ac:grpSpMkLst>
        </pc:grpChg>
        <pc:grpChg chg="add del mod topLvl">
          <ac:chgData name="Xuanbo" userId="52a29cb4-095e-4b88-8e5b-abe65ecae15b" providerId="ADAL" clId="{25745604-CCC7-48F4-843B-722F26C1113A}" dt="2023-02-09T04:38:19.788" v="94" actId="165"/>
          <ac:grpSpMkLst>
            <pc:docMk/>
            <pc:sldMk cId="2521337418" sldId="275"/>
            <ac:grpSpMk id="14" creationId="{F7AA639B-B801-405E-9B11-928CD3A59CF9}"/>
          </ac:grpSpMkLst>
        </pc:grpChg>
        <pc:grpChg chg="add del mod">
          <ac:chgData name="Xuanbo" userId="52a29cb4-095e-4b88-8e5b-abe65ecae15b" providerId="ADAL" clId="{25745604-CCC7-48F4-843B-722F26C1113A}" dt="2023-02-09T04:38:18.896" v="93" actId="165"/>
          <ac:grpSpMkLst>
            <pc:docMk/>
            <pc:sldMk cId="2521337418" sldId="275"/>
            <ac:grpSpMk id="16" creationId="{F1B850F7-0D89-4917-82FD-8C5121022FE4}"/>
          </ac:grpSpMkLst>
        </pc:grpChg>
        <pc:grpChg chg="add del mod">
          <ac:chgData name="Xuanbo" userId="52a29cb4-095e-4b88-8e5b-abe65ecae15b" providerId="ADAL" clId="{25745604-CCC7-48F4-843B-722F26C1113A}" dt="2023-02-09T04:44:10.989" v="242" actId="165"/>
          <ac:grpSpMkLst>
            <pc:docMk/>
            <pc:sldMk cId="2521337418" sldId="275"/>
            <ac:grpSpMk id="20" creationId="{02B1C8ED-2923-4FE1-B325-E33BD3168B28}"/>
          </ac:grpSpMkLst>
        </pc:grpChg>
        <pc:grpChg chg="add mod">
          <ac:chgData name="Xuanbo" userId="52a29cb4-095e-4b88-8e5b-abe65ecae15b" providerId="ADAL" clId="{25745604-CCC7-48F4-843B-722F26C1113A}" dt="2023-02-09T05:43:55.832" v="972" actId="164"/>
          <ac:grpSpMkLst>
            <pc:docMk/>
            <pc:sldMk cId="2521337418" sldId="275"/>
            <ac:grpSpMk id="34" creationId="{F5BEFFB5-6BC3-43B3-99BF-1905436AAB64}"/>
          </ac:grpSpMkLst>
        </pc:grpChg>
        <pc:grpChg chg="add del mod">
          <ac:chgData name="Xuanbo" userId="52a29cb4-095e-4b88-8e5b-abe65ecae15b" providerId="ADAL" clId="{25745604-CCC7-48F4-843B-722F26C1113A}" dt="2023-02-09T04:44:10.989" v="242" actId="165"/>
          <ac:grpSpMkLst>
            <pc:docMk/>
            <pc:sldMk cId="2521337418" sldId="275"/>
            <ac:grpSpMk id="77" creationId="{F270E010-5A22-441C-A9B5-28359DBE55E4}"/>
          </ac:grpSpMkLst>
        </pc:grpChg>
        <pc:grpChg chg="add del mod">
          <ac:chgData name="Xuanbo" userId="52a29cb4-095e-4b88-8e5b-abe65ecae15b" providerId="ADAL" clId="{25745604-CCC7-48F4-843B-722F26C1113A}" dt="2023-02-09T04:44:10.989" v="242" actId="165"/>
          <ac:grpSpMkLst>
            <pc:docMk/>
            <pc:sldMk cId="2521337418" sldId="275"/>
            <ac:grpSpMk id="80" creationId="{729CD15B-3480-48A5-A763-F6A87BEC1463}"/>
          </ac:grpSpMkLst>
        </pc:grpChg>
        <pc:grpChg chg="add del mod">
          <ac:chgData name="Xuanbo" userId="52a29cb4-095e-4b88-8e5b-abe65ecae15b" providerId="ADAL" clId="{25745604-CCC7-48F4-843B-722F26C1113A}" dt="2023-02-09T04:43:54.649" v="235" actId="165"/>
          <ac:grpSpMkLst>
            <pc:docMk/>
            <pc:sldMk cId="2521337418" sldId="275"/>
            <ac:grpSpMk id="99" creationId="{A2518E7E-15A6-402E-985A-CF55845283E5}"/>
          </ac:grpSpMkLst>
        </pc:grpChg>
        <pc:grpChg chg="add del mod">
          <ac:chgData name="Xuanbo" userId="52a29cb4-095e-4b88-8e5b-abe65ecae15b" providerId="ADAL" clId="{25745604-CCC7-48F4-843B-722F26C1113A}" dt="2023-02-09T04:43:56.244" v="236" actId="165"/>
          <ac:grpSpMkLst>
            <pc:docMk/>
            <pc:sldMk cId="2521337418" sldId="275"/>
            <ac:grpSpMk id="102" creationId="{78B9654D-E401-4007-9A83-D9C54766AAC4}"/>
          </ac:grpSpMkLst>
        </pc:grpChg>
        <pc:grpChg chg="add del mod">
          <ac:chgData name="Xuanbo" userId="52a29cb4-095e-4b88-8e5b-abe65ecae15b" providerId="ADAL" clId="{25745604-CCC7-48F4-843B-722F26C1113A}" dt="2023-02-09T04:43:57.790" v="237" actId="165"/>
          <ac:grpSpMkLst>
            <pc:docMk/>
            <pc:sldMk cId="2521337418" sldId="275"/>
            <ac:grpSpMk id="105" creationId="{D16E9FD6-6F59-4E3F-88B5-526745E119B9}"/>
          </ac:grpSpMkLst>
        </pc:grpChg>
        <pc:picChg chg="add mod ord topLvl">
          <ac:chgData name="Xuanbo" userId="52a29cb4-095e-4b88-8e5b-abe65ecae15b" providerId="ADAL" clId="{25745604-CCC7-48F4-843B-722F26C1113A}" dt="2023-02-09T05:43:55.832" v="972" actId="164"/>
          <ac:picMkLst>
            <pc:docMk/>
            <pc:sldMk cId="2521337418" sldId="275"/>
            <ac:picMk id="3" creationId="{B20CCE5E-A772-4A14-A4E4-C2A0313FF314}"/>
          </ac:picMkLst>
        </pc:picChg>
        <pc:picChg chg="del">
          <ac:chgData name="Xuanbo" userId="52a29cb4-095e-4b88-8e5b-abe65ecae15b" providerId="ADAL" clId="{25745604-CCC7-48F4-843B-722F26C1113A}" dt="2023-02-09T04:33:23.444" v="0" actId="21"/>
          <ac:picMkLst>
            <pc:docMk/>
            <pc:sldMk cId="2521337418" sldId="275"/>
            <ac:picMk id="4" creationId="{05D5F716-5A42-47BC-B164-50DF4C577A3A}"/>
          </ac:picMkLst>
        </pc:picChg>
        <pc:picChg chg="del">
          <ac:chgData name="Xuanbo" userId="52a29cb4-095e-4b88-8e5b-abe65ecae15b" providerId="ADAL" clId="{25745604-CCC7-48F4-843B-722F26C1113A}" dt="2023-02-09T04:33:23.444" v="0" actId="21"/>
          <ac:picMkLst>
            <pc:docMk/>
            <pc:sldMk cId="2521337418" sldId="275"/>
            <ac:picMk id="6" creationId="{AB31F38D-4DC9-4332-A46D-74BDD78E4FFF}"/>
          </ac:picMkLst>
        </pc:picChg>
        <pc:picChg chg="add mod topLvl">
          <ac:chgData name="Xuanbo" userId="52a29cb4-095e-4b88-8e5b-abe65ecae15b" providerId="ADAL" clId="{25745604-CCC7-48F4-843B-722F26C1113A}" dt="2023-02-09T05:43:55.832" v="972" actId="164"/>
          <ac:picMkLst>
            <pc:docMk/>
            <pc:sldMk cId="2521337418" sldId="275"/>
            <ac:picMk id="7" creationId="{AD02FC29-831F-4099-9D4B-44DBC8213EFD}"/>
          </ac:picMkLst>
        </pc:picChg>
        <pc:picChg chg="del">
          <ac:chgData name="Xuanbo" userId="52a29cb4-095e-4b88-8e5b-abe65ecae15b" providerId="ADAL" clId="{25745604-CCC7-48F4-843B-722F26C1113A}" dt="2023-02-09T04:33:23.444" v="0" actId="21"/>
          <ac:picMkLst>
            <pc:docMk/>
            <pc:sldMk cId="2521337418" sldId="275"/>
            <ac:picMk id="9" creationId="{1D187A9F-38A0-4D43-8A8F-358B1845CA5D}"/>
          </ac:picMkLst>
        </pc:picChg>
        <pc:picChg chg="add mod topLvl">
          <ac:chgData name="Xuanbo" userId="52a29cb4-095e-4b88-8e5b-abe65ecae15b" providerId="ADAL" clId="{25745604-CCC7-48F4-843B-722F26C1113A}" dt="2023-02-09T05:43:55.832" v="972" actId="164"/>
          <ac:picMkLst>
            <pc:docMk/>
            <pc:sldMk cId="2521337418" sldId="275"/>
            <ac:picMk id="10" creationId="{7E75A628-44C5-4768-9D36-7BEB78615D99}"/>
          </ac:picMkLst>
        </pc:picChg>
        <pc:picChg chg="add del mod">
          <ac:chgData name="Xuanbo" userId="52a29cb4-095e-4b88-8e5b-abe65ecae15b" providerId="ADAL" clId="{25745604-CCC7-48F4-843B-722F26C1113A}" dt="2023-02-09T04:35:12.609" v="50" actId="21"/>
          <ac:picMkLst>
            <pc:docMk/>
            <pc:sldMk cId="2521337418" sldId="275"/>
            <ac:picMk id="12" creationId="{60C6EE8E-675C-4F4B-A971-DCAFC0919BB6}"/>
          </ac:picMkLst>
        </pc:picChg>
        <pc:picChg chg="add mod topLvl">
          <ac:chgData name="Xuanbo" userId="52a29cb4-095e-4b88-8e5b-abe65ecae15b" providerId="ADAL" clId="{25745604-CCC7-48F4-843B-722F26C1113A}" dt="2023-02-09T05:43:55.832" v="972" actId="164"/>
          <ac:picMkLst>
            <pc:docMk/>
            <pc:sldMk cId="2521337418" sldId="275"/>
            <ac:picMk id="36" creationId="{CB25E4BD-66F7-4614-83EA-E298C862AD40}"/>
          </ac:picMkLst>
        </pc:picChg>
        <pc:picChg chg="add mod topLvl">
          <ac:chgData name="Xuanbo" userId="52a29cb4-095e-4b88-8e5b-abe65ecae15b" providerId="ADAL" clId="{25745604-CCC7-48F4-843B-722F26C1113A}" dt="2023-02-09T05:43:55.832" v="972" actId="164"/>
          <ac:picMkLst>
            <pc:docMk/>
            <pc:sldMk cId="2521337418" sldId="275"/>
            <ac:picMk id="38" creationId="{5E8419F6-F3BC-4B1D-88E1-5037A897C1CF}"/>
          </ac:picMkLst>
        </pc:picChg>
        <pc:picChg chg="add mod topLvl">
          <ac:chgData name="Xuanbo" userId="52a29cb4-095e-4b88-8e5b-abe65ecae15b" providerId="ADAL" clId="{25745604-CCC7-48F4-843B-722F26C1113A}" dt="2023-02-09T05:43:55.832" v="972" actId="164"/>
          <ac:picMkLst>
            <pc:docMk/>
            <pc:sldMk cId="2521337418" sldId="275"/>
            <ac:picMk id="39" creationId="{E5AA2D57-F112-45BA-B4F9-2FBFC1890306}"/>
          </ac:picMkLst>
        </pc:picChg>
        <pc:picChg chg="add mod ord topLvl">
          <ac:chgData name="Xuanbo" userId="52a29cb4-095e-4b88-8e5b-abe65ecae15b" providerId="ADAL" clId="{25745604-CCC7-48F4-843B-722F26C1113A}" dt="2023-02-09T05:43:55.832" v="972" actId="164"/>
          <ac:picMkLst>
            <pc:docMk/>
            <pc:sldMk cId="2521337418" sldId="275"/>
            <ac:picMk id="40" creationId="{D2DF28F4-D043-414F-BBCB-FA6DBF06F917}"/>
          </ac:picMkLst>
        </pc:picChg>
        <pc:picChg chg="add mod topLvl">
          <ac:chgData name="Xuanbo" userId="52a29cb4-095e-4b88-8e5b-abe65ecae15b" providerId="ADAL" clId="{25745604-CCC7-48F4-843B-722F26C1113A}" dt="2023-02-09T05:43:55.832" v="972" actId="164"/>
          <ac:picMkLst>
            <pc:docMk/>
            <pc:sldMk cId="2521337418" sldId="275"/>
            <ac:picMk id="42" creationId="{73A2F1F1-9244-4D0F-AAC7-C57B479290B5}"/>
          </ac:picMkLst>
        </pc:picChg>
        <pc:picChg chg="add mod topLvl">
          <ac:chgData name="Xuanbo" userId="52a29cb4-095e-4b88-8e5b-abe65ecae15b" providerId="ADAL" clId="{25745604-CCC7-48F4-843B-722F26C1113A}" dt="2023-02-09T05:43:55.832" v="972" actId="164"/>
          <ac:picMkLst>
            <pc:docMk/>
            <pc:sldMk cId="2521337418" sldId="275"/>
            <ac:picMk id="43" creationId="{A66357D4-A557-48C0-9813-5A3B61F9A5E1}"/>
          </ac:picMkLst>
        </pc:picChg>
        <pc:picChg chg="add mod">
          <ac:chgData name="Xuanbo" userId="52a29cb4-095e-4b88-8e5b-abe65ecae15b" providerId="ADAL" clId="{25745604-CCC7-48F4-843B-722F26C1113A}" dt="2023-02-09T04:36:30.792" v="72" actId="571"/>
          <ac:picMkLst>
            <pc:docMk/>
            <pc:sldMk cId="2521337418" sldId="275"/>
            <ac:picMk id="44" creationId="{D98CD074-CAC3-41CD-BE05-FA03A8FBF856}"/>
          </ac:picMkLst>
        </pc:picChg>
        <pc:picChg chg="add mod">
          <ac:chgData name="Xuanbo" userId="52a29cb4-095e-4b88-8e5b-abe65ecae15b" providerId="ADAL" clId="{25745604-CCC7-48F4-843B-722F26C1113A}" dt="2023-02-09T04:36:30.792" v="72" actId="571"/>
          <ac:picMkLst>
            <pc:docMk/>
            <pc:sldMk cId="2521337418" sldId="275"/>
            <ac:picMk id="45" creationId="{ED226BAC-63DA-4A20-B51D-5631477C3D2B}"/>
          </ac:picMkLst>
        </pc:picChg>
        <pc:picChg chg="add mod">
          <ac:chgData name="Xuanbo" userId="52a29cb4-095e-4b88-8e5b-abe65ecae15b" providerId="ADAL" clId="{25745604-CCC7-48F4-843B-722F26C1113A}" dt="2023-02-09T04:36:30.792" v="72" actId="571"/>
          <ac:picMkLst>
            <pc:docMk/>
            <pc:sldMk cId="2521337418" sldId="275"/>
            <ac:picMk id="46" creationId="{BCD70BA5-2195-44DC-9AB9-8C9E94C08D39}"/>
          </ac:picMkLst>
        </pc:picChg>
        <pc:picChg chg="add mod">
          <ac:chgData name="Xuanbo" userId="52a29cb4-095e-4b88-8e5b-abe65ecae15b" providerId="ADAL" clId="{25745604-CCC7-48F4-843B-722F26C1113A}" dt="2023-02-09T04:36:30.792" v="72" actId="571"/>
          <ac:picMkLst>
            <pc:docMk/>
            <pc:sldMk cId="2521337418" sldId="275"/>
            <ac:picMk id="47" creationId="{70D63CB1-C9F8-4B04-81FC-F5899310D001}"/>
          </ac:picMkLst>
        </pc:picChg>
        <pc:picChg chg="add mod">
          <ac:chgData name="Xuanbo" userId="52a29cb4-095e-4b88-8e5b-abe65ecae15b" providerId="ADAL" clId="{25745604-CCC7-48F4-843B-722F26C1113A}" dt="2023-02-09T04:36:30.792" v="72" actId="571"/>
          <ac:picMkLst>
            <pc:docMk/>
            <pc:sldMk cId="2521337418" sldId="275"/>
            <ac:picMk id="48" creationId="{A1A5FD5F-54A1-436E-81EE-A0CF67F2D451}"/>
          </ac:picMkLst>
        </pc:picChg>
        <pc:picChg chg="add mod">
          <ac:chgData name="Xuanbo" userId="52a29cb4-095e-4b88-8e5b-abe65ecae15b" providerId="ADAL" clId="{25745604-CCC7-48F4-843B-722F26C1113A}" dt="2023-02-09T04:36:30.792" v="72" actId="571"/>
          <ac:picMkLst>
            <pc:docMk/>
            <pc:sldMk cId="2521337418" sldId="275"/>
            <ac:picMk id="49" creationId="{00E96A42-9754-457A-A114-F61B58F230B6}"/>
          </ac:picMkLst>
        </pc:picChg>
        <pc:picChg chg="add mod">
          <ac:chgData name="Xuanbo" userId="52a29cb4-095e-4b88-8e5b-abe65ecae15b" providerId="ADAL" clId="{25745604-CCC7-48F4-843B-722F26C1113A}" dt="2023-02-09T04:36:30.792" v="72" actId="571"/>
          <ac:picMkLst>
            <pc:docMk/>
            <pc:sldMk cId="2521337418" sldId="275"/>
            <ac:picMk id="50" creationId="{46E058DE-5A56-4FF8-9E7B-DCC97A1B725B}"/>
          </ac:picMkLst>
        </pc:picChg>
        <pc:picChg chg="add mod">
          <ac:chgData name="Xuanbo" userId="52a29cb4-095e-4b88-8e5b-abe65ecae15b" providerId="ADAL" clId="{25745604-CCC7-48F4-843B-722F26C1113A}" dt="2023-02-09T04:36:30.792" v="72" actId="571"/>
          <ac:picMkLst>
            <pc:docMk/>
            <pc:sldMk cId="2521337418" sldId="275"/>
            <ac:picMk id="51" creationId="{D5BF8D7D-D55F-47BB-B7EE-618031FE00FC}"/>
          </ac:picMkLst>
        </pc:picChg>
        <pc:picChg chg="add mod">
          <ac:chgData name="Xuanbo" userId="52a29cb4-095e-4b88-8e5b-abe65ecae15b" providerId="ADAL" clId="{25745604-CCC7-48F4-843B-722F26C1113A}" dt="2023-02-09T04:36:30.792" v="72" actId="571"/>
          <ac:picMkLst>
            <pc:docMk/>
            <pc:sldMk cId="2521337418" sldId="275"/>
            <ac:picMk id="52" creationId="{059D69CF-7E5D-45E8-A091-546CB3157C02}"/>
          </ac:picMkLst>
        </pc:picChg>
        <pc:picChg chg="del">
          <ac:chgData name="Xuanbo" userId="52a29cb4-095e-4b88-8e5b-abe65ecae15b" providerId="ADAL" clId="{25745604-CCC7-48F4-843B-722F26C1113A}" dt="2023-02-09T04:33:23.444" v="0" actId="21"/>
          <ac:picMkLst>
            <pc:docMk/>
            <pc:sldMk cId="2521337418" sldId="275"/>
            <ac:picMk id="53" creationId="{608532B0-F84B-4D65-B63A-352411D70E36}"/>
          </ac:picMkLst>
        </pc:picChg>
        <pc:picChg chg="add del mod topLvl">
          <ac:chgData name="Xuanbo" userId="52a29cb4-095e-4b88-8e5b-abe65ecae15b" providerId="ADAL" clId="{25745604-CCC7-48F4-843B-722F26C1113A}" dt="2023-02-09T04:40:41.283" v="169" actId="21"/>
          <ac:picMkLst>
            <pc:docMk/>
            <pc:sldMk cId="2521337418" sldId="275"/>
            <ac:picMk id="54" creationId="{DB1A9476-0EB0-43E0-B937-81821E6F36D7}"/>
          </ac:picMkLst>
        </pc:picChg>
        <pc:picChg chg="del">
          <ac:chgData name="Xuanbo" userId="52a29cb4-095e-4b88-8e5b-abe65ecae15b" providerId="ADAL" clId="{25745604-CCC7-48F4-843B-722F26C1113A}" dt="2023-02-09T04:33:23.444" v="0" actId="21"/>
          <ac:picMkLst>
            <pc:docMk/>
            <pc:sldMk cId="2521337418" sldId="275"/>
            <ac:picMk id="55" creationId="{5590D45E-DB7C-4931-AFE4-EECEEBEC22B2}"/>
          </ac:picMkLst>
        </pc:picChg>
        <pc:picChg chg="add del mod topLvl">
          <ac:chgData name="Xuanbo" userId="52a29cb4-095e-4b88-8e5b-abe65ecae15b" providerId="ADAL" clId="{25745604-CCC7-48F4-843B-722F26C1113A}" dt="2023-02-09T04:40:41.283" v="169" actId="21"/>
          <ac:picMkLst>
            <pc:docMk/>
            <pc:sldMk cId="2521337418" sldId="275"/>
            <ac:picMk id="56" creationId="{EEC5C25D-EC9B-413C-9D45-7205355B04B1}"/>
          </ac:picMkLst>
        </pc:picChg>
        <pc:picChg chg="del">
          <ac:chgData name="Xuanbo" userId="52a29cb4-095e-4b88-8e5b-abe65ecae15b" providerId="ADAL" clId="{25745604-CCC7-48F4-843B-722F26C1113A}" dt="2023-02-09T04:33:23.444" v="0" actId="21"/>
          <ac:picMkLst>
            <pc:docMk/>
            <pc:sldMk cId="2521337418" sldId="275"/>
            <ac:picMk id="57" creationId="{44371F64-CA95-4554-926D-BC22F424B4A3}"/>
          </ac:picMkLst>
        </pc:picChg>
        <pc:picChg chg="add del mod topLvl">
          <ac:chgData name="Xuanbo" userId="52a29cb4-095e-4b88-8e5b-abe65ecae15b" providerId="ADAL" clId="{25745604-CCC7-48F4-843B-722F26C1113A}" dt="2023-02-09T04:40:41.283" v="169" actId="21"/>
          <ac:picMkLst>
            <pc:docMk/>
            <pc:sldMk cId="2521337418" sldId="275"/>
            <ac:picMk id="58" creationId="{56C15328-ECC2-4273-9B12-E89E9248EEA9}"/>
          </ac:picMkLst>
        </pc:picChg>
        <pc:picChg chg="add del mod topLvl">
          <ac:chgData name="Xuanbo" userId="52a29cb4-095e-4b88-8e5b-abe65ecae15b" providerId="ADAL" clId="{25745604-CCC7-48F4-843B-722F26C1113A}" dt="2023-02-09T04:40:41.283" v="169" actId="21"/>
          <ac:picMkLst>
            <pc:docMk/>
            <pc:sldMk cId="2521337418" sldId="275"/>
            <ac:picMk id="59" creationId="{81C372AC-E06D-46CB-82F8-46B9636D02AF}"/>
          </ac:picMkLst>
        </pc:picChg>
        <pc:picChg chg="add del mod topLvl">
          <ac:chgData name="Xuanbo" userId="52a29cb4-095e-4b88-8e5b-abe65ecae15b" providerId="ADAL" clId="{25745604-CCC7-48F4-843B-722F26C1113A}" dt="2023-02-09T04:40:41.283" v="169" actId="21"/>
          <ac:picMkLst>
            <pc:docMk/>
            <pc:sldMk cId="2521337418" sldId="275"/>
            <ac:picMk id="60" creationId="{A7AF0E51-124F-425E-AEA7-7578FF0605C4}"/>
          </ac:picMkLst>
        </pc:picChg>
        <pc:picChg chg="add del mod topLvl">
          <ac:chgData name="Xuanbo" userId="52a29cb4-095e-4b88-8e5b-abe65ecae15b" providerId="ADAL" clId="{25745604-CCC7-48F4-843B-722F26C1113A}" dt="2023-02-09T04:40:41.283" v="169" actId="21"/>
          <ac:picMkLst>
            <pc:docMk/>
            <pc:sldMk cId="2521337418" sldId="275"/>
            <ac:picMk id="61" creationId="{7C18D418-1B29-4215-AD84-561541AF3BB2}"/>
          </ac:picMkLst>
        </pc:picChg>
        <pc:picChg chg="add del mod topLvl">
          <ac:chgData name="Xuanbo" userId="52a29cb4-095e-4b88-8e5b-abe65ecae15b" providerId="ADAL" clId="{25745604-CCC7-48F4-843B-722F26C1113A}" dt="2023-02-09T04:40:41.283" v="169" actId="21"/>
          <ac:picMkLst>
            <pc:docMk/>
            <pc:sldMk cId="2521337418" sldId="275"/>
            <ac:picMk id="62" creationId="{62C859BE-50DE-4784-BC20-6AC4673B0B83}"/>
          </ac:picMkLst>
        </pc:picChg>
        <pc:picChg chg="add del mod topLvl">
          <ac:chgData name="Xuanbo" userId="52a29cb4-095e-4b88-8e5b-abe65ecae15b" providerId="ADAL" clId="{25745604-CCC7-48F4-843B-722F26C1113A}" dt="2023-02-09T04:40:41.283" v="169" actId="21"/>
          <ac:picMkLst>
            <pc:docMk/>
            <pc:sldMk cId="2521337418" sldId="275"/>
            <ac:picMk id="63" creationId="{74F7D28D-C3D7-4539-88AD-44CA9848AF8C}"/>
          </ac:picMkLst>
        </pc:picChg>
        <pc:picChg chg="add del mod topLvl">
          <ac:chgData name="Xuanbo" userId="52a29cb4-095e-4b88-8e5b-abe65ecae15b" providerId="ADAL" clId="{25745604-CCC7-48F4-843B-722F26C1113A}" dt="2023-02-09T04:40:41.283" v="169" actId="21"/>
          <ac:picMkLst>
            <pc:docMk/>
            <pc:sldMk cId="2521337418" sldId="275"/>
            <ac:picMk id="64" creationId="{C8D7CEE9-44B3-42C1-AB71-BF38839F4EA6}"/>
          </ac:picMkLst>
        </pc:picChg>
        <pc:picChg chg="del">
          <ac:chgData name="Xuanbo" userId="52a29cb4-095e-4b88-8e5b-abe65ecae15b" providerId="ADAL" clId="{25745604-CCC7-48F4-843B-722F26C1113A}" dt="2023-02-09T04:33:23.444" v="0" actId="21"/>
          <ac:picMkLst>
            <pc:docMk/>
            <pc:sldMk cId="2521337418" sldId="275"/>
            <ac:picMk id="67" creationId="{D21715D9-40DE-4F8A-A61B-19CAF4953964}"/>
          </ac:picMkLst>
        </pc:picChg>
        <pc:picChg chg="del">
          <ac:chgData name="Xuanbo" userId="52a29cb4-095e-4b88-8e5b-abe65ecae15b" providerId="ADAL" clId="{25745604-CCC7-48F4-843B-722F26C1113A}" dt="2023-02-09T04:33:23.444" v="0" actId="21"/>
          <ac:picMkLst>
            <pc:docMk/>
            <pc:sldMk cId="2521337418" sldId="275"/>
            <ac:picMk id="69" creationId="{04DCCEF7-C9D3-4D62-AEF6-84717376E2F2}"/>
          </ac:picMkLst>
        </pc:picChg>
        <pc:picChg chg="del">
          <ac:chgData name="Xuanbo" userId="52a29cb4-095e-4b88-8e5b-abe65ecae15b" providerId="ADAL" clId="{25745604-CCC7-48F4-843B-722F26C1113A}" dt="2023-02-09T04:33:23.444" v="0" actId="21"/>
          <ac:picMkLst>
            <pc:docMk/>
            <pc:sldMk cId="2521337418" sldId="275"/>
            <ac:picMk id="71" creationId="{6C0AD2EA-FF3C-46AB-9857-37ADF7CB3867}"/>
          </ac:picMkLst>
        </pc:picChg>
        <pc:picChg chg="del">
          <ac:chgData name="Xuanbo" userId="52a29cb4-095e-4b88-8e5b-abe65ecae15b" providerId="ADAL" clId="{25745604-CCC7-48F4-843B-722F26C1113A}" dt="2023-02-09T04:33:23.444" v="0" actId="21"/>
          <ac:picMkLst>
            <pc:docMk/>
            <pc:sldMk cId="2521337418" sldId="275"/>
            <ac:picMk id="73" creationId="{3446C487-8412-4BA8-8EB2-4B85CA09AC7B}"/>
          </ac:picMkLst>
        </pc:picChg>
        <pc:picChg chg="del">
          <ac:chgData name="Xuanbo" userId="52a29cb4-095e-4b88-8e5b-abe65ecae15b" providerId="ADAL" clId="{25745604-CCC7-48F4-843B-722F26C1113A}" dt="2023-02-09T04:33:23.444" v="0" actId="21"/>
          <ac:picMkLst>
            <pc:docMk/>
            <pc:sldMk cId="2521337418" sldId="275"/>
            <ac:picMk id="83" creationId="{8518D391-11CD-460B-8745-84FFB05191ED}"/>
          </ac:picMkLst>
        </pc:picChg>
        <pc:picChg chg="del">
          <ac:chgData name="Xuanbo" userId="52a29cb4-095e-4b88-8e5b-abe65ecae15b" providerId="ADAL" clId="{25745604-CCC7-48F4-843B-722F26C1113A}" dt="2023-02-09T04:33:23.444" v="0" actId="21"/>
          <ac:picMkLst>
            <pc:docMk/>
            <pc:sldMk cId="2521337418" sldId="275"/>
            <ac:picMk id="85" creationId="{BF641211-8676-4EC6-BD7A-CB614BC30956}"/>
          </ac:picMkLst>
        </pc:picChg>
        <pc:picChg chg="add mod ord">
          <ac:chgData name="Xuanbo" userId="52a29cb4-095e-4b88-8e5b-abe65ecae15b" providerId="ADAL" clId="{25745604-CCC7-48F4-843B-722F26C1113A}" dt="2023-02-09T05:43:55.832" v="972" actId="164"/>
          <ac:picMkLst>
            <pc:docMk/>
            <pc:sldMk cId="2521337418" sldId="275"/>
            <ac:picMk id="86" creationId="{2EA3A549-9519-4A6B-9DC6-51309A6963EA}"/>
          </ac:picMkLst>
        </pc:picChg>
        <pc:picChg chg="del">
          <ac:chgData name="Xuanbo" userId="52a29cb4-095e-4b88-8e5b-abe65ecae15b" providerId="ADAL" clId="{25745604-CCC7-48F4-843B-722F26C1113A}" dt="2023-02-09T04:33:23.444" v="0" actId="21"/>
          <ac:picMkLst>
            <pc:docMk/>
            <pc:sldMk cId="2521337418" sldId="275"/>
            <ac:picMk id="87" creationId="{19886300-F031-49B7-87B0-555987FF1A43}"/>
          </ac:picMkLst>
        </pc:picChg>
        <pc:picChg chg="add mod">
          <ac:chgData name="Xuanbo" userId="52a29cb4-095e-4b88-8e5b-abe65ecae15b" providerId="ADAL" clId="{25745604-CCC7-48F4-843B-722F26C1113A}" dt="2023-02-09T05:43:55.832" v="972" actId="164"/>
          <ac:picMkLst>
            <pc:docMk/>
            <pc:sldMk cId="2521337418" sldId="275"/>
            <ac:picMk id="88" creationId="{1CC013C3-CB6F-4ED0-BCD0-0087CEC69F26}"/>
          </ac:picMkLst>
        </pc:picChg>
        <pc:picChg chg="del">
          <ac:chgData name="Xuanbo" userId="52a29cb4-095e-4b88-8e5b-abe65ecae15b" providerId="ADAL" clId="{25745604-CCC7-48F4-843B-722F26C1113A}" dt="2023-02-09T04:33:23.444" v="0" actId="21"/>
          <ac:picMkLst>
            <pc:docMk/>
            <pc:sldMk cId="2521337418" sldId="275"/>
            <ac:picMk id="89" creationId="{77C8D52C-9FF3-4587-8716-60A380E62036}"/>
          </ac:picMkLst>
        </pc:picChg>
        <pc:picChg chg="del">
          <ac:chgData name="Xuanbo" userId="52a29cb4-095e-4b88-8e5b-abe65ecae15b" providerId="ADAL" clId="{25745604-CCC7-48F4-843B-722F26C1113A}" dt="2023-02-09T04:33:23.444" v="0" actId="21"/>
          <ac:picMkLst>
            <pc:docMk/>
            <pc:sldMk cId="2521337418" sldId="275"/>
            <ac:picMk id="90" creationId="{49D36C54-57F0-46D4-B0FA-9EA97FC37E55}"/>
          </ac:picMkLst>
        </pc:picChg>
        <pc:picChg chg="add mod">
          <ac:chgData name="Xuanbo" userId="52a29cb4-095e-4b88-8e5b-abe65ecae15b" providerId="ADAL" clId="{25745604-CCC7-48F4-843B-722F26C1113A}" dt="2023-02-09T05:43:55.832" v="972" actId="164"/>
          <ac:picMkLst>
            <pc:docMk/>
            <pc:sldMk cId="2521337418" sldId="275"/>
            <ac:picMk id="91" creationId="{5F6235BA-12D2-4E03-8776-D61B2ECE6566}"/>
          </ac:picMkLst>
        </pc:picChg>
        <pc:picChg chg="add mod">
          <ac:chgData name="Xuanbo" userId="52a29cb4-095e-4b88-8e5b-abe65ecae15b" providerId="ADAL" clId="{25745604-CCC7-48F4-843B-722F26C1113A}" dt="2023-02-09T05:43:55.832" v="972" actId="164"/>
          <ac:picMkLst>
            <pc:docMk/>
            <pc:sldMk cId="2521337418" sldId="275"/>
            <ac:picMk id="92" creationId="{C4D1DD1D-FF55-4E02-97A8-B2DE0B5E78D0}"/>
          </ac:picMkLst>
        </pc:picChg>
        <pc:picChg chg="add mod">
          <ac:chgData name="Xuanbo" userId="52a29cb4-095e-4b88-8e5b-abe65ecae15b" providerId="ADAL" clId="{25745604-CCC7-48F4-843B-722F26C1113A}" dt="2023-02-09T05:43:55.832" v="972" actId="164"/>
          <ac:picMkLst>
            <pc:docMk/>
            <pc:sldMk cId="2521337418" sldId="275"/>
            <ac:picMk id="93" creationId="{CB37FFDE-76BC-48BC-BDB1-D734E46E5D8B}"/>
          </ac:picMkLst>
        </pc:picChg>
        <pc:picChg chg="add mod">
          <ac:chgData name="Xuanbo" userId="52a29cb4-095e-4b88-8e5b-abe65ecae15b" providerId="ADAL" clId="{25745604-CCC7-48F4-843B-722F26C1113A}" dt="2023-02-09T05:43:55.832" v="972" actId="164"/>
          <ac:picMkLst>
            <pc:docMk/>
            <pc:sldMk cId="2521337418" sldId="275"/>
            <ac:picMk id="94" creationId="{94F5DAD8-7287-4520-9A4E-B8C81D85D37F}"/>
          </ac:picMkLst>
        </pc:picChg>
        <pc:picChg chg="add mod ord">
          <ac:chgData name="Xuanbo" userId="52a29cb4-095e-4b88-8e5b-abe65ecae15b" providerId="ADAL" clId="{25745604-CCC7-48F4-843B-722F26C1113A}" dt="2023-02-09T05:43:55.832" v="972" actId="164"/>
          <ac:picMkLst>
            <pc:docMk/>
            <pc:sldMk cId="2521337418" sldId="275"/>
            <ac:picMk id="95" creationId="{C25AA3CB-6A11-45E6-8CB3-DEAF42C6D86E}"/>
          </ac:picMkLst>
        </pc:picChg>
        <pc:picChg chg="add mod">
          <ac:chgData name="Xuanbo" userId="52a29cb4-095e-4b88-8e5b-abe65ecae15b" providerId="ADAL" clId="{25745604-CCC7-48F4-843B-722F26C1113A}" dt="2023-02-09T05:43:55.832" v="972" actId="164"/>
          <ac:picMkLst>
            <pc:docMk/>
            <pc:sldMk cId="2521337418" sldId="275"/>
            <ac:picMk id="96" creationId="{604BDCA2-08CE-466B-9D77-50D36768B31E}"/>
          </ac:picMkLst>
        </pc:picChg>
        <pc:picChg chg="add mod">
          <ac:chgData name="Xuanbo" userId="52a29cb4-095e-4b88-8e5b-abe65ecae15b" providerId="ADAL" clId="{25745604-CCC7-48F4-843B-722F26C1113A}" dt="2023-02-09T05:43:55.832" v="972" actId="164"/>
          <ac:picMkLst>
            <pc:docMk/>
            <pc:sldMk cId="2521337418" sldId="275"/>
            <ac:picMk id="97" creationId="{ADBDD176-AF74-4792-BC51-CEC90E2A8823}"/>
          </ac:picMkLst>
        </pc:picChg>
        <pc:cxnChg chg="add mod">
          <ac:chgData name="Xuanbo" userId="52a29cb4-095e-4b88-8e5b-abe65ecae15b" providerId="ADAL" clId="{25745604-CCC7-48F4-843B-722F26C1113A}" dt="2023-02-09T05:43:55.832" v="972" actId="164"/>
          <ac:cxnSpMkLst>
            <pc:docMk/>
            <pc:sldMk cId="2521337418" sldId="275"/>
            <ac:cxnSpMk id="66" creationId="{47B1EB07-C521-452F-8A87-E98B98838F03}"/>
          </ac:cxnSpMkLst>
        </pc:cxnChg>
        <pc:cxnChg chg="add del mod">
          <ac:chgData name="Xuanbo" userId="52a29cb4-095e-4b88-8e5b-abe65ecae15b" providerId="ADAL" clId="{25745604-CCC7-48F4-843B-722F26C1113A}" dt="2023-02-09T04:41:07.071" v="175" actId="21"/>
          <ac:cxnSpMkLst>
            <pc:docMk/>
            <pc:sldMk cId="2521337418" sldId="275"/>
            <ac:cxnSpMk id="75" creationId="{2F3996CE-ACCF-4006-8BDA-2928AA41F9D7}"/>
          </ac:cxnSpMkLst>
        </pc:cxnChg>
        <pc:cxnChg chg="add del mod topLvl">
          <ac:chgData name="Xuanbo" userId="52a29cb4-095e-4b88-8e5b-abe65ecae15b" providerId="ADAL" clId="{25745604-CCC7-48F4-843B-722F26C1113A}" dt="2023-02-09T04:44:34.084" v="252" actId="478"/>
          <ac:cxnSpMkLst>
            <pc:docMk/>
            <pc:sldMk cId="2521337418" sldId="275"/>
            <ac:cxnSpMk id="76" creationId="{38B16426-960F-4224-B46E-C9C271239E73}"/>
          </ac:cxnSpMkLst>
        </pc:cxnChg>
        <pc:cxnChg chg="del mod topLvl">
          <ac:chgData name="Xuanbo" userId="52a29cb4-095e-4b88-8e5b-abe65ecae15b" providerId="ADAL" clId="{25745604-CCC7-48F4-843B-722F26C1113A}" dt="2023-02-09T04:44:29.678" v="248" actId="478"/>
          <ac:cxnSpMkLst>
            <pc:docMk/>
            <pc:sldMk cId="2521337418" sldId="275"/>
            <ac:cxnSpMk id="79" creationId="{AC7CBED1-07BD-4256-AD04-81ACF7334831}"/>
          </ac:cxnSpMkLst>
        </pc:cxnChg>
        <pc:cxnChg chg="mod topLvl">
          <ac:chgData name="Xuanbo" userId="52a29cb4-095e-4b88-8e5b-abe65ecae15b" providerId="ADAL" clId="{25745604-CCC7-48F4-843B-722F26C1113A}" dt="2023-02-09T05:43:55.832" v="972" actId="164"/>
          <ac:cxnSpMkLst>
            <pc:docMk/>
            <pc:sldMk cId="2521337418" sldId="275"/>
            <ac:cxnSpMk id="82" creationId="{36A24143-E6D8-4689-B131-FE8B5BEBECC4}"/>
          </ac:cxnSpMkLst>
        </pc:cxnChg>
        <pc:cxnChg chg="add del mod">
          <ac:chgData name="Xuanbo" userId="52a29cb4-095e-4b88-8e5b-abe65ecae15b" providerId="ADAL" clId="{25745604-CCC7-48F4-843B-722F26C1113A}" dt="2023-02-09T04:43:29.345" v="223" actId="21"/>
          <ac:cxnSpMkLst>
            <pc:docMk/>
            <pc:sldMk cId="2521337418" sldId="275"/>
            <ac:cxnSpMk id="98" creationId="{6A3837D7-5F83-4BDA-80EA-87C0780CD986}"/>
          </ac:cxnSpMkLst>
        </pc:cxnChg>
        <pc:cxnChg chg="del mod topLvl">
          <ac:chgData name="Xuanbo" userId="52a29cb4-095e-4b88-8e5b-abe65ecae15b" providerId="ADAL" clId="{25745604-CCC7-48F4-843B-722F26C1113A}" dt="2023-02-09T04:44:06.675" v="241" actId="21"/>
          <ac:cxnSpMkLst>
            <pc:docMk/>
            <pc:sldMk cId="2521337418" sldId="275"/>
            <ac:cxnSpMk id="101" creationId="{69A6816B-95C1-4081-88DF-046D5493F649}"/>
          </ac:cxnSpMkLst>
        </pc:cxnChg>
        <pc:cxnChg chg="del mod topLvl">
          <ac:chgData name="Xuanbo" userId="52a29cb4-095e-4b88-8e5b-abe65ecae15b" providerId="ADAL" clId="{25745604-CCC7-48F4-843B-722F26C1113A}" dt="2023-02-09T04:44:05.819" v="240" actId="21"/>
          <ac:cxnSpMkLst>
            <pc:docMk/>
            <pc:sldMk cId="2521337418" sldId="275"/>
            <ac:cxnSpMk id="104" creationId="{4630FFAB-010C-4608-B220-03DBD3B118F3}"/>
          </ac:cxnSpMkLst>
        </pc:cxnChg>
        <pc:cxnChg chg="del mod topLvl">
          <ac:chgData name="Xuanbo" userId="52a29cb4-095e-4b88-8e5b-abe65ecae15b" providerId="ADAL" clId="{25745604-CCC7-48F4-843B-722F26C1113A}" dt="2023-02-09T04:44:04.474" v="239" actId="21"/>
          <ac:cxnSpMkLst>
            <pc:docMk/>
            <pc:sldMk cId="2521337418" sldId="275"/>
            <ac:cxnSpMk id="107" creationId="{53A1520F-ACFE-44A7-944A-01E4BAF4BC5B}"/>
          </ac:cxnSpMkLst>
        </pc:cxnChg>
        <pc:cxnChg chg="add del mod">
          <ac:chgData name="Xuanbo" userId="52a29cb4-095e-4b88-8e5b-abe65ecae15b" providerId="ADAL" clId="{25745604-CCC7-48F4-843B-722F26C1113A}" dt="2023-02-09T04:44:28.591" v="247" actId="21"/>
          <ac:cxnSpMkLst>
            <pc:docMk/>
            <pc:sldMk cId="2521337418" sldId="275"/>
            <ac:cxnSpMk id="108" creationId="{168177FD-29AC-45C6-A8E4-790F4CA8ED63}"/>
          </ac:cxnSpMkLst>
        </pc:cxnChg>
        <pc:cxnChg chg="add mod">
          <ac:chgData name="Xuanbo" userId="52a29cb4-095e-4b88-8e5b-abe65ecae15b" providerId="ADAL" clId="{25745604-CCC7-48F4-843B-722F26C1113A}" dt="2023-02-09T05:43:55.832" v="972" actId="164"/>
          <ac:cxnSpMkLst>
            <pc:docMk/>
            <pc:sldMk cId="2521337418" sldId="275"/>
            <ac:cxnSpMk id="109" creationId="{385B04D8-D591-45C9-BBBB-F6D42B89B857}"/>
          </ac:cxnSpMkLst>
        </pc:cxnChg>
        <pc:cxnChg chg="add del mod">
          <ac:chgData name="Xuanbo" userId="52a29cb4-095e-4b88-8e5b-abe65ecae15b" providerId="ADAL" clId="{25745604-CCC7-48F4-843B-722F26C1113A}" dt="2023-02-09T04:44:32.898" v="251" actId="21"/>
          <ac:cxnSpMkLst>
            <pc:docMk/>
            <pc:sldMk cId="2521337418" sldId="275"/>
            <ac:cxnSpMk id="110" creationId="{56205D81-BC05-492F-853E-9C40B8665E33}"/>
          </ac:cxnSpMkLst>
        </pc:cxnChg>
        <pc:cxnChg chg="add mod">
          <ac:chgData name="Xuanbo" userId="52a29cb4-095e-4b88-8e5b-abe65ecae15b" providerId="ADAL" clId="{25745604-CCC7-48F4-843B-722F26C1113A}" dt="2023-02-09T05:43:55.832" v="972" actId="164"/>
          <ac:cxnSpMkLst>
            <pc:docMk/>
            <pc:sldMk cId="2521337418" sldId="275"/>
            <ac:cxnSpMk id="111" creationId="{5A71BAE6-D46C-45F6-A300-4940C20EFB01}"/>
          </ac:cxnSpMkLst>
        </pc:cxnChg>
      </pc:sldChg>
      <pc:sldChg chg="addSp delSp modSp mod">
        <pc:chgData name="Xuanbo" userId="52a29cb4-095e-4b88-8e5b-abe65ecae15b" providerId="ADAL" clId="{25745604-CCC7-48F4-843B-722F26C1113A}" dt="2023-02-09T06:18:14.257" v="1220" actId="14100"/>
        <pc:sldMkLst>
          <pc:docMk/>
          <pc:sldMk cId="2405039341" sldId="277"/>
        </pc:sldMkLst>
        <pc:spChg chg="mod">
          <ac:chgData name="Xuanbo" userId="52a29cb4-095e-4b88-8e5b-abe65ecae15b" providerId="ADAL" clId="{25745604-CCC7-48F4-843B-722F26C1113A}" dt="2023-02-09T05:42:48.196" v="955"/>
          <ac:spMkLst>
            <pc:docMk/>
            <pc:sldMk cId="2405039341" sldId="277"/>
            <ac:spMk id="13" creationId="{89B6C010-4C63-434D-BC34-4B281E4C7CD5}"/>
          </ac:spMkLst>
        </pc:spChg>
        <pc:spChg chg="mod">
          <ac:chgData name="Xuanbo" userId="52a29cb4-095e-4b88-8e5b-abe65ecae15b" providerId="ADAL" clId="{25745604-CCC7-48F4-843B-722F26C1113A}" dt="2023-02-09T06:18:14.257" v="1220" actId="14100"/>
          <ac:spMkLst>
            <pc:docMk/>
            <pc:sldMk cId="2405039341" sldId="277"/>
            <ac:spMk id="14" creationId="{6BFFE0F9-4EBB-44A5-B312-E536E8241663}"/>
          </ac:spMkLst>
        </pc:spChg>
        <pc:spChg chg="del">
          <ac:chgData name="Xuanbo" userId="52a29cb4-095e-4b88-8e5b-abe65ecae15b" providerId="ADAL" clId="{25745604-CCC7-48F4-843B-722F26C1113A}" dt="2023-02-09T05:40:31.902" v="917" actId="21"/>
          <ac:spMkLst>
            <pc:docMk/>
            <pc:sldMk cId="2405039341" sldId="277"/>
            <ac:spMk id="15" creationId="{E6B75EF2-1F17-45A2-AFB8-31B4C6643A52}"/>
          </ac:spMkLst>
        </pc:spChg>
        <pc:spChg chg="del">
          <ac:chgData name="Xuanbo" userId="52a29cb4-095e-4b88-8e5b-abe65ecae15b" providerId="ADAL" clId="{25745604-CCC7-48F4-843B-722F26C1113A}" dt="2023-02-09T05:40:31.902" v="917" actId="21"/>
          <ac:spMkLst>
            <pc:docMk/>
            <pc:sldMk cId="2405039341" sldId="277"/>
            <ac:spMk id="16" creationId="{36C83EC2-3375-4C00-AF68-4C09D9EEAB20}"/>
          </ac:spMkLst>
        </pc:spChg>
        <pc:spChg chg="del">
          <ac:chgData name="Xuanbo" userId="52a29cb4-095e-4b88-8e5b-abe65ecae15b" providerId="ADAL" clId="{25745604-CCC7-48F4-843B-722F26C1113A}" dt="2023-02-09T05:40:31.089" v="916" actId="21"/>
          <ac:spMkLst>
            <pc:docMk/>
            <pc:sldMk cId="2405039341" sldId="277"/>
            <ac:spMk id="17" creationId="{CA77C01F-E8EC-496A-8A64-B524F6FCCBE7}"/>
          </ac:spMkLst>
        </pc:spChg>
        <pc:spChg chg="del">
          <ac:chgData name="Xuanbo" userId="52a29cb4-095e-4b88-8e5b-abe65ecae15b" providerId="ADAL" clId="{25745604-CCC7-48F4-843B-722F26C1113A}" dt="2023-02-09T05:40:31.089" v="916" actId="21"/>
          <ac:spMkLst>
            <pc:docMk/>
            <pc:sldMk cId="2405039341" sldId="277"/>
            <ac:spMk id="18" creationId="{588B5B96-AA76-4F3D-898A-53C4F08A4BEE}"/>
          </ac:spMkLst>
        </pc:spChg>
        <pc:spChg chg="add mod">
          <ac:chgData name="Xuanbo" userId="52a29cb4-095e-4b88-8e5b-abe65ecae15b" providerId="ADAL" clId="{25745604-CCC7-48F4-843B-722F26C1113A}" dt="2023-02-09T05:43:23.224" v="970" actId="1076"/>
          <ac:spMkLst>
            <pc:docMk/>
            <pc:sldMk cId="2405039341" sldId="277"/>
            <ac:spMk id="19" creationId="{B5E49AF6-05EF-4AF4-A296-7079AC8BA2B1}"/>
          </ac:spMkLst>
        </pc:spChg>
        <pc:spChg chg="add mod">
          <ac:chgData name="Xuanbo" userId="52a29cb4-095e-4b88-8e5b-abe65ecae15b" providerId="ADAL" clId="{25745604-CCC7-48F4-843B-722F26C1113A}" dt="2023-02-09T05:43:23.224" v="970" actId="1076"/>
          <ac:spMkLst>
            <pc:docMk/>
            <pc:sldMk cId="2405039341" sldId="277"/>
            <ac:spMk id="20" creationId="{B4035857-B694-4F1F-83C8-CEDA74D0E417}"/>
          </ac:spMkLst>
        </pc:spChg>
        <pc:picChg chg="del">
          <ac:chgData name="Xuanbo" userId="52a29cb4-095e-4b88-8e5b-abe65ecae15b" providerId="ADAL" clId="{25745604-CCC7-48F4-843B-722F26C1113A}" dt="2023-02-09T05:40:30.286" v="915" actId="21"/>
          <ac:picMkLst>
            <pc:docMk/>
            <pc:sldMk cId="2405039341" sldId="277"/>
            <ac:picMk id="3" creationId="{EF7CA43C-1385-4B38-8522-E3BB86A493BD}"/>
          </ac:picMkLst>
        </pc:picChg>
        <pc:picChg chg="add mod">
          <ac:chgData name="Xuanbo" userId="52a29cb4-095e-4b88-8e5b-abe65ecae15b" providerId="ADAL" clId="{25745604-CCC7-48F4-843B-722F26C1113A}" dt="2023-02-09T05:43:23.224" v="970" actId="1076"/>
          <ac:picMkLst>
            <pc:docMk/>
            <pc:sldMk cId="2405039341" sldId="277"/>
            <ac:picMk id="4" creationId="{12EF8411-073A-49F0-847E-4616508BA855}"/>
          </ac:picMkLst>
        </pc:picChg>
        <pc:picChg chg="del">
          <ac:chgData name="Xuanbo" userId="52a29cb4-095e-4b88-8e5b-abe65ecae15b" providerId="ADAL" clId="{25745604-CCC7-48F4-843B-722F26C1113A}" dt="2023-02-09T05:40:29.566" v="914" actId="21"/>
          <ac:picMkLst>
            <pc:docMk/>
            <pc:sldMk cId="2405039341" sldId="277"/>
            <ac:picMk id="5" creationId="{6EA55860-B155-4A70-8F86-69102195306C}"/>
          </ac:picMkLst>
        </pc:picChg>
        <pc:picChg chg="add mod">
          <ac:chgData name="Xuanbo" userId="52a29cb4-095e-4b88-8e5b-abe65ecae15b" providerId="ADAL" clId="{25745604-CCC7-48F4-843B-722F26C1113A}" dt="2023-02-09T05:43:23.224" v="970" actId="1076"/>
          <ac:picMkLst>
            <pc:docMk/>
            <pc:sldMk cId="2405039341" sldId="277"/>
            <ac:picMk id="7" creationId="{04066FF0-4C74-4E27-ACFC-2FE7CB320000}"/>
          </ac:picMkLst>
        </pc:picChg>
      </pc:sldChg>
      <pc:sldChg chg="addSp delSp modSp mod">
        <pc:chgData name="Xuanbo" userId="52a29cb4-095e-4b88-8e5b-abe65ecae15b" providerId="ADAL" clId="{25745604-CCC7-48F4-843B-722F26C1113A}" dt="2023-02-09T06:47:25.814" v="2042" actId="113"/>
        <pc:sldMkLst>
          <pc:docMk/>
          <pc:sldMk cId="2579405120" sldId="278"/>
        </pc:sldMkLst>
        <pc:spChg chg="mod">
          <ac:chgData name="Xuanbo" userId="52a29cb4-095e-4b88-8e5b-abe65ecae15b" providerId="ADAL" clId="{25745604-CCC7-48F4-843B-722F26C1113A}" dt="2023-02-09T06:45:40.393" v="2031" actId="1076"/>
          <ac:spMkLst>
            <pc:docMk/>
            <pc:sldMk cId="2579405120" sldId="278"/>
            <ac:spMk id="5" creationId="{BBDE0A80-E695-49D3-9194-DDEFBE88EA21}"/>
          </ac:spMkLst>
        </pc:spChg>
        <pc:spChg chg="mod">
          <ac:chgData name="Xuanbo" userId="52a29cb4-095e-4b88-8e5b-abe65ecae15b" providerId="ADAL" clId="{25745604-CCC7-48F4-843B-722F26C1113A}" dt="2023-02-09T06:47:25.814" v="2042" actId="113"/>
          <ac:spMkLst>
            <pc:docMk/>
            <pc:sldMk cId="2579405120" sldId="278"/>
            <ac:spMk id="10" creationId="{D756342A-43F3-4142-A0AD-A65E1882C576}"/>
          </ac:spMkLst>
        </pc:spChg>
        <pc:spChg chg="del">
          <ac:chgData name="Xuanbo" userId="52a29cb4-095e-4b88-8e5b-abe65ecae15b" providerId="ADAL" clId="{25745604-CCC7-48F4-843B-722F26C1113A}" dt="2023-02-09T06:23:53.610" v="1286" actId="478"/>
          <ac:spMkLst>
            <pc:docMk/>
            <pc:sldMk cId="2579405120" sldId="278"/>
            <ac:spMk id="11" creationId="{1F538E00-F993-4D17-A49A-0990AC39C5DC}"/>
          </ac:spMkLst>
        </pc:spChg>
        <pc:spChg chg="del">
          <ac:chgData name="Xuanbo" userId="52a29cb4-095e-4b88-8e5b-abe65ecae15b" providerId="ADAL" clId="{25745604-CCC7-48F4-843B-722F26C1113A}" dt="2023-02-09T06:23:53.610" v="1286" actId="478"/>
          <ac:spMkLst>
            <pc:docMk/>
            <pc:sldMk cId="2579405120" sldId="278"/>
            <ac:spMk id="12" creationId="{0DAD51F0-1BFE-4660-88F5-CD9E0DD4822C}"/>
          </ac:spMkLst>
        </pc:spChg>
        <pc:spChg chg="del">
          <ac:chgData name="Xuanbo" userId="52a29cb4-095e-4b88-8e5b-abe65ecae15b" providerId="ADAL" clId="{25745604-CCC7-48F4-843B-722F26C1113A}" dt="2023-02-09T06:23:53.610" v="1286" actId="478"/>
          <ac:spMkLst>
            <pc:docMk/>
            <pc:sldMk cId="2579405120" sldId="278"/>
            <ac:spMk id="13" creationId="{B83708DE-2380-424B-8D0E-11FDCD07928A}"/>
          </ac:spMkLst>
        </pc:spChg>
        <pc:spChg chg="add del mod">
          <ac:chgData name="Xuanbo" userId="52a29cb4-095e-4b88-8e5b-abe65ecae15b" providerId="ADAL" clId="{25745604-CCC7-48F4-843B-722F26C1113A}" dt="2023-02-09T06:23:52.403" v="1285"/>
          <ac:spMkLst>
            <pc:docMk/>
            <pc:sldMk cId="2579405120" sldId="278"/>
            <ac:spMk id="19" creationId="{154E4178-507B-4A94-8A84-D9FE6473452B}"/>
          </ac:spMkLst>
        </pc:spChg>
        <pc:spChg chg="add del mod">
          <ac:chgData name="Xuanbo" userId="52a29cb4-095e-4b88-8e5b-abe65ecae15b" providerId="ADAL" clId="{25745604-CCC7-48F4-843B-722F26C1113A}" dt="2023-02-09T06:23:52.403" v="1285"/>
          <ac:spMkLst>
            <pc:docMk/>
            <pc:sldMk cId="2579405120" sldId="278"/>
            <ac:spMk id="20" creationId="{20052DD9-251D-4B93-99CB-AD8218FCCEF0}"/>
          </ac:spMkLst>
        </pc:spChg>
        <pc:spChg chg="add del mod">
          <ac:chgData name="Xuanbo" userId="52a29cb4-095e-4b88-8e5b-abe65ecae15b" providerId="ADAL" clId="{25745604-CCC7-48F4-843B-722F26C1113A}" dt="2023-02-09T06:23:52.403" v="1285"/>
          <ac:spMkLst>
            <pc:docMk/>
            <pc:sldMk cId="2579405120" sldId="278"/>
            <ac:spMk id="21" creationId="{F69A6EEA-4FC9-44CC-9267-2F0E2C74CCCB}"/>
          </ac:spMkLst>
        </pc:spChg>
        <pc:spChg chg="add mod">
          <ac:chgData name="Xuanbo" userId="52a29cb4-095e-4b88-8e5b-abe65ecae15b" providerId="ADAL" clId="{25745604-CCC7-48F4-843B-722F26C1113A}" dt="2023-02-09T06:44:43.405" v="2013" actId="1076"/>
          <ac:spMkLst>
            <pc:docMk/>
            <pc:sldMk cId="2579405120" sldId="278"/>
            <ac:spMk id="26" creationId="{C2B97B8D-7AE9-4C6F-91F6-E0054FEBCEA2}"/>
          </ac:spMkLst>
        </pc:spChg>
        <pc:spChg chg="add mod">
          <ac:chgData name="Xuanbo" userId="52a29cb4-095e-4b88-8e5b-abe65ecae15b" providerId="ADAL" clId="{25745604-CCC7-48F4-843B-722F26C1113A}" dt="2023-02-09T06:44:43.405" v="2013" actId="1076"/>
          <ac:spMkLst>
            <pc:docMk/>
            <pc:sldMk cId="2579405120" sldId="278"/>
            <ac:spMk id="27" creationId="{41454446-E733-48E2-A8B2-98C4C6EBE6ED}"/>
          </ac:spMkLst>
        </pc:spChg>
        <pc:spChg chg="add mod">
          <ac:chgData name="Xuanbo" userId="52a29cb4-095e-4b88-8e5b-abe65ecae15b" providerId="ADAL" clId="{25745604-CCC7-48F4-843B-722F26C1113A}" dt="2023-02-09T06:44:43.405" v="2013" actId="1076"/>
          <ac:spMkLst>
            <pc:docMk/>
            <pc:sldMk cId="2579405120" sldId="278"/>
            <ac:spMk id="28" creationId="{72D2A980-5C87-43BF-83FF-1B8157C27FD8}"/>
          </ac:spMkLst>
        </pc:spChg>
        <pc:spChg chg="add del mod">
          <ac:chgData name="Xuanbo" userId="52a29cb4-095e-4b88-8e5b-abe65ecae15b" providerId="ADAL" clId="{25745604-CCC7-48F4-843B-722F26C1113A}" dt="2023-02-09T06:27:45.544" v="1425"/>
          <ac:spMkLst>
            <pc:docMk/>
            <pc:sldMk cId="2579405120" sldId="278"/>
            <ac:spMk id="30" creationId="{64DE3C88-987D-47C0-B73F-A77CB44B1F7D}"/>
          </ac:spMkLst>
        </pc:spChg>
        <pc:spChg chg="add del mod">
          <ac:chgData name="Xuanbo" userId="52a29cb4-095e-4b88-8e5b-abe65ecae15b" providerId="ADAL" clId="{25745604-CCC7-48F4-843B-722F26C1113A}" dt="2023-02-09T06:27:45.544" v="1425"/>
          <ac:spMkLst>
            <pc:docMk/>
            <pc:sldMk cId="2579405120" sldId="278"/>
            <ac:spMk id="31" creationId="{43D5D116-AE09-4FD9-95FB-261B55D3FA9B}"/>
          </ac:spMkLst>
        </pc:spChg>
        <pc:spChg chg="add del mod">
          <ac:chgData name="Xuanbo" userId="52a29cb4-095e-4b88-8e5b-abe65ecae15b" providerId="ADAL" clId="{25745604-CCC7-48F4-843B-722F26C1113A}" dt="2023-02-09T06:27:45.544" v="1425"/>
          <ac:spMkLst>
            <pc:docMk/>
            <pc:sldMk cId="2579405120" sldId="278"/>
            <ac:spMk id="32" creationId="{4BDBABD8-F978-4DFE-8BC8-10A30113706A}"/>
          </ac:spMkLst>
        </pc:spChg>
        <pc:picChg chg="del">
          <ac:chgData name="Xuanbo" userId="52a29cb4-095e-4b88-8e5b-abe65ecae15b" providerId="ADAL" clId="{25745604-CCC7-48F4-843B-722F26C1113A}" dt="2023-02-09T06:23:53.610" v="1286" actId="478"/>
          <ac:picMkLst>
            <pc:docMk/>
            <pc:sldMk cId="2579405120" sldId="278"/>
            <ac:picMk id="7" creationId="{2115F4DC-02BA-4A06-B02B-570B103EE5CB}"/>
          </ac:picMkLst>
        </pc:picChg>
        <pc:picChg chg="del">
          <ac:chgData name="Xuanbo" userId="52a29cb4-095e-4b88-8e5b-abe65ecae15b" providerId="ADAL" clId="{25745604-CCC7-48F4-843B-722F26C1113A}" dt="2023-02-09T06:23:53.610" v="1286" actId="478"/>
          <ac:picMkLst>
            <pc:docMk/>
            <pc:sldMk cId="2579405120" sldId="278"/>
            <ac:picMk id="8" creationId="{8588EB5A-5C0C-4E5C-864F-FEE278FCE86A}"/>
          </ac:picMkLst>
        </pc:picChg>
        <pc:picChg chg="add del mod">
          <ac:chgData name="Xuanbo" userId="52a29cb4-095e-4b88-8e5b-abe65ecae15b" providerId="ADAL" clId="{25745604-CCC7-48F4-843B-722F26C1113A}" dt="2023-02-09T06:23:52.403" v="1285"/>
          <ac:picMkLst>
            <pc:docMk/>
            <pc:sldMk cId="2579405120" sldId="278"/>
            <ac:picMk id="15" creationId="{40890F6A-1CCA-436A-B69E-0A279AF1DCC0}"/>
          </ac:picMkLst>
        </pc:picChg>
        <pc:picChg chg="add del mod">
          <ac:chgData name="Xuanbo" userId="52a29cb4-095e-4b88-8e5b-abe65ecae15b" providerId="ADAL" clId="{25745604-CCC7-48F4-843B-722F26C1113A}" dt="2023-02-09T06:23:52.403" v="1285"/>
          <ac:picMkLst>
            <pc:docMk/>
            <pc:sldMk cId="2579405120" sldId="278"/>
            <ac:picMk id="16" creationId="{D3E8F6C9-8B59-46BD-87C3-F7C6E9B4ABBE}"/>
          </ac:picMkLst>
        </pc:picChg>
        <pc:picChg chg="del">
          <ac:chgData name="Xuanbo" userId="52a29cb4-095e-4b88-8e5b-abe65ecae15b" providerId="ADAL" clId="{25745604-CCC7-48F4-843B-722F26C1113A}" dt="2023-02-09T06:23:53.610" v="1286" actId="478"/>
          <ac:picMkLst>
            <pc:docMk/>
            <pc:sldMk cId="2579405120" sldId="278"/>
            <ac:picMk id="17" creationId="{8AC61774-0CAA-4566-B346-2A476345636B}"/>
          </ac:picMkLst>
        </pc:picChg>
        <pc:picChg chg="add del mod">
          <ac:chgData name="Xuanbo" userId="52a29cb4-095e-4b88-8e5b-abe65ecae15b" providerId="ADAL" clId="{25745604-CCC7-48F4-843B-722F26C1113A}" dt="2023-02-09T06:23:52.403" v="1285"/>
          <ac:picMkLst>
            <pc:docMk/>
            <pc:sldMk cId="2579405120" sldId="278"/>
            <ac:picMk id="18" creationId="{F41DF377-417E-48EB-9D9A-842EA3DE8483}"/>
          </ac:picMkLst>
        </pc:picChg>
        <pc:picChg chg="add mod">
          <ac:chgData name="Xuanbo" userId="52a29cb4-095e-4b88-8e5b-abe65ecae15b" providerId="ADAL" clId="{25745604-CCC7-48F4-843B-722F26C1113A}" dt="2023-02-09T06:44:43.405" v="2013" actId="1076"/>
          <ac:picMkLst>
            <pc:docMk/>
            <pc:sldMk cId="2579405120" sldId="278"/>
            <ac:picMk id="23" creationId="{15C9A641-970A-467C-8AD8-ED9130EB61E3}"/>
          </ac:picMkLst>
        </pc:picChg>
        <pc:picChg chg="add del mod">
          <ac:chgData name="Xuanbo" userId="52a29cb4-095e-4b88-8e5b-abe65ecae15b" providerId="ADAL" clId="{25745604-CCC7-48F4-843B-722F26C1113A}" dt="2023-02-09T06:32:45.947" v="1732" actId="478"/>
          <ac:picMkLst>
            <pc:docMk/>
            <pc:sldMk cId="2579405120" sldId="278"/>
            <ac:picMk id="24" creationId="{D8B39924-AB84-4219-8E23-26B1EB7AC6BF}"/>
          </ac:picMkLst>
        </pc:picChg>
        <pc:picChg chg="add mod">
          <ac:chgData name="Xuanbo" userId="52a29cb4-095e-4b88-8e5b-abe65ecae15b" providerId="ADAL" clId="{25745604-CCC7-48F4-843B-722F26C1113A}" dt="2023-02-09T06:44:43.405" v="2013" actId="1076"/>
          <ac:picMkLst>
            <pc:docMk/>
            <pc:sldMk cId="2579405120" sldId="278"/>
            <ac:picMk id="25" creationId="{5388F19B-2DA5-44ED-9016-FED915B93937}"/>
          </ac:picMkLst>
        </pc:picChg>
        <pc:picChg chg="add del mod">
          <ac:chgData name="Xuanbo" userId="52a29cb4-095e-4b88-8e5b-abe65ecae15b" providerId="ADAL" clId="{25745604-CCC7-48F4-843B-722F26C1113A}" dt="2023-02-09T06:32:39.188" v="1727"/>
          <ac:picMkLst>
            <pc:docMk/>
            <pc:sldMk cId="2579405120" sldId="278"/>
            <ac:picMk id="33" creationId="{AC2A2873-C245-4F45-A5B6-5DD7A01EE1C5}"/>
          </ac:picMkLst>
        </pc:picChg>
        <pc:picChg chg="add del mod">
          <ac:chgData name="Xuanbo" userId="52a29cb4-095e-4b88-8e5b-abe65ecae15b" providerId="ADAL" clId="{25745604-CCC7-48F4-843B-722F26C1113A}" dt="2023-02-09T06:32:43.864" v="1731" actId="21"/>
          <ac:picMkLst>
            <pc:docMk/>
            <pc:sldMk cId="2579405120" sldId="278"/>
            <ac:picMk id="34" creationId="{97207654-5213-4DEA-9FC5-C4AC7B473B4F}"/>
          </ac:picMkLst>
        </pc:picChg>
        <pc:picChg chg="add mod">
          <ac:chgData name="Xuanbo" userId="52a29cb4-095e-4b88-8e5b-abe65ecae15b" providerId="ADAL" clId="{25745604-CCC7-48F4-843B-722F26C1113A}" dt="2023-02-09T06:44:43.405" v="2013" actId="1076"/>
          <ac:picMkLst>
            <pc:docMk/>
            <pc:sldMk cId="2579405120" sldId="278"/>
            <ac:picMk id="35" creationId="{C24DA5A4-EAFD-4CE1-92B7-53A6A8E7521F}"/>
          </ac:picMkLst>
        </pc:picChg>
        <pc:cxnChg chg="del">
          <ac:chgData name="Xuanbo" userId="52a29cb4-095e-4b88-8e5b-abe65ecae15b" providerId="ADAL" clId="{25745604-CCC7-48F4-843B-722F26C1113A}" dt="2023-02-09T06:23:53.610" v="1286" actId="478"/>
          <ac:cxnSpMkLst>
            <pc:docMk/>
            <pc:sldMk cId="2579405120" sldId="278"/>
            <ac:cxnSpMk id="14" creationId="{2EA6087A-C5B9-4149-BC8C-BB83C6B59BFB}"/>
          </ac:cxnSpMkLst>
        </pc:cxnChg>
        <pc:cxnChg chg="add del mod">
          <ac:chgData name="Xuanbo" userId="52a29cb4-095e-4b88-8e5b-abe65ecae15b" providerId="ADAL" clId="{25745604-CCC7-48F4-843B-722F26C1113A}" dt="2023-02-09T06:23:52.403" v="1285"/>
          <ac:cxnSpMkLst>
            <pc:docMk/>
            <pc:sldMk cId="2579405120" sldId="278"/>
            <ac:cxnSpMk id="22" creationId="{7DA34BE5-21BF-46FA-BA36-5250B0555505}"/>
          </ac:cxnSpMkLst>
        </pc:cxnChg>
        <pc:cxnChg chg="add mod">
          <ac:chgData name="Xuanbo" userId="52a29cb4-095e-4b88-8e5b-abe65ecae15b" providerId="ADAL" clId="{25745604-CCC7-48F4-843B-722F26C1113A}" dt="2023-02-09T06:44:45.592" v="2014" actId="1076"/>
          <ac:cxnSpMkLst>
            <pc:docMk/>
            <pc:sldMk cId="2579405120" sldId="278"/>
            <ac:cxnSpMk id="29" creationId="{8F334C0E-152F-4FD8-9CA8-92D9BCE7F71E}"/>
          </ac:cxnSpMkLst>
        </pc:cxnChg>
      </pc:sldChg>
      <pc:sldChg chg="addSp delSp modSp add mod">
        <pc:chgData name="Xuanbo" userId="52a29cb4-095e-4b88-8e5b-abe65ecae15b" providerId="ADAL" clId="{25745604-CCC7-48F4-843B-722F26C1113A}" dt="2023-02-09T06:31:57.416" v="1713" actId="571"/>
        <pc:sldMkLst>
          <pc:docMk/>
          <pc:sldMk cId="2668037813" sldId="279"/>
        </pc:sldMkLst>
        <pc:spChg chg="mod">
          <ac:chgData name="Xuanbo" userId="52a29cb4-095e-4b88-8e5b-abe65ecae15b" providerId="ADAL" clId="{25745604-CCC7-48F4-843B-722F26C1113A}" dt="2023-02-09T04:52:44.800" v="399" actId="20577"/>
          <ac:spMkLst>
            <pc:docMk/>
            <pc:sldMk cId="2668037813" sldId="279"/>
            <ac:spMk id="15" creationId="{AE0F84E0-2C8F-46A6-A837-5F04D710B315}"/>
          </ac:spMkLst>
        </pc:spChg>
        <pc:spChg chg="mod">
          <ac:chgData name="Xuanbo" userId="52a29cb4-095e-4b88-8e5b-abe65ecae15b" providerId="ADAL" clId="{25745604-CCC7-48F4-843B-722F26C1113A}" dt="2023-02-09T05:04:35.374" v="645" actId="20577"/>
          <ac:spMkLst>
            <pc:docMk/>
            <pc:sldMk cId="2668037813" sldId="279"/>
            <ac:spMk id="26" creationId="{56071444-5EE6-44DA-A30A-9BEAB1F27970}"/>
          </ac:spMkLst>
        </pc:spChg>
        <pc:spChg chg="add del">
          <ac:chgData name="Xuanbo" userId="52a29cb4-095e-4b88-8e5b-abe65ecae15b" providerId="ADAL" clId="{25745604-CCC7-48F4-843B-722F26C1113A}" dt="2023-02-09T04:48:53.451" v="297" actId="478"/>
          <ac:spMkLst>
            <pc:docMk/>
            <pc:sldMk cId="2668037813" sldId="279"/>
            <ac:spMk id="68" creationId="{2DA3DE1C-65CD-4EC1-A5FA-15E5E88EF8B3}"/>
          </ac:spMkLst>
        </pc:spChg>
        <pc:spChg chg="add mod topLvl">
          <ac:chgData name="Xuanbo" userId="52a29cb4-095e-4b88-8e5b-abe65ecae15b" providerId="ADAL" clId="{25745604-CCC7-48F4-843B-722F26C1113A}" dt="2023-02-09T05:16:22.135" v="760" actId="1036"/>
          <ac:spMkLst>
            <pc:docMk/>
            <pc:sldMk cId="2668037813" sldId="279"/>
            <ac:spMk id="69" creationId="{127BC379-5C99-4507-A085-336AEE804938}"/>
          </ac:spMkLst>
        </pc:spChg>
        <pc:spChg chg="add mod topLvl">
          <ac:chgData name="Xuanbo" userId="52a29cb4-095e-4b88-8e5b-abe65ecae15b" providerId="ADAL" clId="{25745604-CCC7-48F4-843B-722F26C1113A}" dt="2023-02-09T05:16:22.135" v="760" actId="1036"/>
          <ac:spMkLst>
            <pc:docMk/>
            <pc:sldMk cId="2668037813" sldId="279"/>
            <ac:spMk id="70" creationId="{6AB4D287-03D2-4005-ADF7-754158BBBF3A}"/>
          </ac:spMkLst>
        </pc:spChg>
        <pc:spChg chg="add mod topLvl">
          <ac:chgData name="Xuanbo" userId="52a29cb4-095e-4b88-8e5b-abe65ecae15b" providerId="ADAL" clId="{25745604-CCC7-48F4-843B-722F26C1113A}" dt="2023-02-09T05:16:22.135" v="760" actId="1036"/>
          <ac:spMkLst>
            <pc:docMk/>
            <pc:sldMk cId="2668037813" sldId="279"/>
            <ac:spMk id="71" creationId="{2F0079C9-A0CC-4AB7-90C3-63B19F319E9C}"/>
          </ac:spMkLst>
        </pc:spChg>
        <pc:spChg chg="add mod topLvl">
          <ac:chgData name="Xuanbo" userId="52a29cb4-095e-4b88-8e5b-abe65ecae15b" providerId="ADAL" clId="{25745604-CCC7-48F4-843B-722F26C1113A}" dt="2023-02-09T05:17:33.417" v="769" actId="1035"/>
          <ac:spMkLst>
            <pc:docMk/>
            <pc:sldMk cId="2668037813" sldId="279"/>
            <ac:spMk id="72" creationId="{0FE515BD-C021-41D2-876D-1F887395B461}"/>
          </ac:spMkLst>
        </pc:spChg>
        <pc:spChg chg="add mod topLvl">
          <ac:chgData name="Xuanbo" userId="52a29cb4-095e-4b88-8e5b-abe65ecae15b" providerId="ADAL" clId="{25745604-CCC7-48F4-843B-722F26C1113A}" dt="2023-02-09T05:16:33.298" v="766" actId="1036"/>
          <ac:spMkLst>
            <pc:docMk/>
            <pc:sldMk cId="2668037813" sldId="279"/>
            <ac:spMk id="73" creationId="{F6B38834-7ABA-418F-9FD8-E134D087071C}"/>
          </ac:spMkLst>
        </pc:spChg>
        <pc:spChg chg="add mod topLvl">
          <ac:chgData name="Xuanbo" userId="52a29cb4-095e-4b88-8e5b-abe65ecae15b" providerId="ADAL" clId="{25745604-CCC7-48F4-843B-722F26C1113A}" dt="2023-02-09T05:03:26.781" v="637" actId="207"/>
          <ac:spMkLst>
            <pc:docMk/>
            <pc:sldMk cId="2668037813" sldId="279"/>
            <ac:spMk id="74" creationId="{AC96AFEA-8490-4BE7-99F8-8DB53362BC65}"/>
          </ac:spMkLst>
        </pc:spChg>
        <pc:spChg chg="mod topLvl">
          <ac:chgData name="Xuanbo" userId="52a29cb4-095e-4b88-8e5b-abe65ecae15b" providerId="ADAL" clId="{25745604-CCC7-48F4-843B-722F26C1113A}" dt="2023-02-09T05:16:22.135" v="760" actId="1036"/>
          <ac:spMkLst>
            <pc:docMk/>
            <pc:sldMk cId="2668037813" sldId="279"/>
            <ac:spMk id="76" creationId="{E9EB1311-A115-4D7C-89DF-143E3AA48B0C}"/>
          </ac:spMkLst>
        </pc:spChg>
        <pc:spChg chg="add del">
          <ac:chgData name="Xuanbo" userId="52a29cb4-095e-4b88-8e5b-abe65ecae15b" providerId="ADAL" clId="{25745604-CCC7-48F4-843B-722F26C1113A}" dt="2023-02-09T04:48:53.451" v="297" actId="478"/>
          <ac:spMkLst>
            <pc:docMk/>
            <pc:sldMk cId="2668037813" sldId="279"/>
            <ac:spMk id="78" creationId="{4F72936C-4FF5-4487-AC49-26DDA2EF8D30}"/>
          </ac:spMkLst>
        </pc:spChg>
        <pc:spChg chg="add del">
          <ac:chgData name="Xuanbo" userId="52a29cb4-095e-4b88-8e5b-abe65ecae15b" providerId="ADAL" clId="{25745604-CCC7-48F4-843B-722F26C1113A}" dt="2023-02-09T04:48:53.451" v="297" actId="478"/>
          <ac:spMkLst>
            <pc:docMk/>
            <pc:sldMk cId="2668037813" sldId="279"/>
            <ac:spMk id="81" creationId="{30EFBA89-C114-4E85-94CD-E525F49AA9C2}"/>
          </ac:spMkLst>
        </pc:spChg>
        <pc:spChg chg="mod topLvl">
          <ac:chgData name="Xuanbo" userId="52a29cb4-095e-4b88-8e5b-abe65ecae15b" providerId="ADAL" clId="{25745604-CCC7-48F4-843B-722F26C1113A}" dt="2023-02-09T05:16:22.135" v="760" actId="1036"/>
          <ac:spMkLst>
            <pc:docMk/>
            <pc:sldMk cId="2668037813" sldId="279"/>
            <ac:spMk id="87" creationId="{CF9E60DC-444C-44F7-AE83-DE513B685AE4}"/>
          </ac:spMkLst>
        </pc:spChg>
        <pc:spChg chg="mod topLvl">
          <ac:chgData name="Xuanbo" userId="52a29cb4-095e-4b88-8e5b-abe65ecae15b" providerId="ADAL" clId="{25745604-CCC7-48F4-843B-722F26C1113A}" dt="2023-02-09T05:20:49.817" v="811"/>
          <ac:spMkLst>
            <pc:docMk/>
            <pc:sldMk cId="2668037813" sldId="279"/>
            <ac:spMk id="89" creationId="{D6A408FD-E7A9-4C69-8037-D28414E1145C}"/>
          </ac:spMkLst>
        </pc:spChg>
        <pc:spChg chg="mod topLvl">
          <ac:chgData name="Xuanbo" userId="52a29cb4-095e-4b88-8e5b-abe65ecae15b" providerId="ADAL" clId="{25745604-CCC7-48F4-843B-722F26C1113A}" dt="2023-02-09T05:20:55.887" v="814" actId="20577"/>
          <ac:spMkLst>
            <pc:docMk/>
            <pc:sldMk cId="2668037813" sldId="279"/>
            <ac:spMk id="90" creationId="{7699628D-319D-4A7C-A577-C53FFAE5E8C7}"/>
          </ac:spMkLst>
        </pc:spChg>
        <pc:spChg chg="del mod topLvl">
          <ac:chgData name="Xuanbo" userId="52a29cb4-095e-4b88-8e5b-abe65ecae15b" providerId="ADAL" clId="{25745604-CCC7-48F4-843B-722F26C1113A}" dt="2023-02-09T06:31:49.725" v="1710" actId="478"/>
          <ac:spMkLst>
            <pc:docMk/>
            <pc:sldMk cId="2668037813" sldId="279"/>
            <ac:spMk id="98" creationId="{DB8B88DE-97BF-48ED-8C1A-4F680A1CCE09}"/>
          </ac:spMkLst>
        </pc:spChg>
        <pc:spChg chg="mod topLvl">
          <ac:chgData name="Xuanbo" userId="52a29cb4-095e-4b88-8e5b-abe65ecae15b" providerId="ADAL" clId="{25745604-CCC7-48F4-843B-722F26C1113A}" dt="2023-02-09T05:16:33.298" v="766" actId="1036"/>
          <ac:spMkLst>
            <pc:docMk/>
            <pc:sldMk cId="2668037813" sldId="279"/>
            <ac:spMk id="99" creationId="{9F353717-7139-423B-898B-0285FAB11EEE}"/>
          </ac:spMkLst>
        </pc:spChg>
        <pc:spChg chg="add del mod">
          <ac:chgData name="Xuanbo" userId="52a29cb4-095e-4b88-8e5b-abe65ecae15b" providerId="ADAL" clId="{25745604-CCC7-48F4-843B-722F26C1113A}" dt="2023-02-09T04:50:14.761" v="329" actId="21"/>
          <ac:spMkLst>
            <pc:docMk/>
            <pc:sldMk cId="2668037813" sldId="279"/>
            <ac:spMk id="100" creationId="{60628FF6-0AF6-4764-A96C-5C42C24AAE45}"/>
          </ac:spMkLst>
        </pc:spChg>
        <pc:spChg chg="mod topLvl">
          <ac:chgData name="Xuanbo" userId="52a29cb4-095e-4b88-8e5b-abe65ecae15b" providerId="ADAL" clId="{25745604-CCC7-48F4-843B-722F26C1113A}" dt="2023-02-09T05:08:27.525" v="657" actId="113"/>
          <ac:spMkLst>
            <pc:docMk/>
            <pc:sldMk cId="2668037813" sldId="279"/>
            <ac:spMk id="101" creationId="{C6640F8F-5713-4FAE-B4C4-73152B760DE7}"/>
          </ac:spMkLst>
        </pc:spChg>
        <pc:spChg chg="add del mod">
          <ac:chgData name="Xuanbo" userId="52a29cb4-095e-4b88-8e5b-abe65ecae15b" providerId="ADAL" clId="{25745604-CCC7-48F4-843B-722F26C1113A}" dt="2023-02-09T06:31:53.560" v="1712"/>
          <ac:spMkLst>
            <pc:docMk/>
            <pc:sldMk cId="2668037813" sldId="279"/>
            <ac:spMk id="102" creationId="{793E3172-3EF3-4B00-ACC0-2E4F3F026027}"/>
          </ac:spMkLst>
        </pc:spChg>
        <pc:spChg chg="add del mod topLvl">
          <ac:chgData name="Xuanbo" userId="52a29cb4-095e-4b88-8e5b-abe65ecae15b" providerId="ADAL" clId="{25745604-CCC7-48F4-843B-722F26C1113A}" dt="2023-02-09T05:16:22.135" v="760" actId="1036"/>
          <ac:spMkLst>
            <pc:docMk/>
            <pc:sldMk cId="2668037813" sldId="279"/>
            <ac:spMk id="103" creationId="{DDC521CC-C49D-4501-B976-79514DC0FA80}"/>
          </ac:spMkLst>
        </pc:spChg>
        <pc:spChg chg="add mod">
          <ac:chgData name="Xuanbo" userId="52a29cb4-095e-4b88-8e5b-abe65ecae15b" providerId="ADAL" clId="{25745604-CCC7-48F4-843B-722F26C1113A}" dt="2023-02-09T06:31:57.416" v="1713" actId="571"/>
          <ac:spMkLst>
            <pc:docMk/>
            <pc:sldMk cId="2668037813" sldId="279"/>
            <ac:spMk id="104" creationId="{5D26956C-EEB6-4B64-8AC0-B495DB892111}"/>
          </ac:spMkLst>
        </pc:spChg>
        <pc:spChg chg="add del mod">
          <ac:chgData name="Xuanbo" userId="52a29cb4-095e-4b88-8e5b-abe65ecae15b" providerId="ADAL" clId="{25745604-CCC7-48F4-843B-722F26C1113A}" dt="2023-02-09T04:50:20.973" v="332" actId="21"/>
          <ac:spMkLst>
            <pc:docMk/>
            <pc:sldMk cId="2668037813" sldId="279"/>
            <ac:spMk id="106" creationId="{637300E5-F479-4551-820F-A977BBD65B4A}"/>
          </ac:spMkLst>
        </pc:spChg>
        <pc:grpChg chg="add del mod">
          <ac:chgData name="Xuanbo" userId="52a29cb4-095e-4b88-8e5b-abe65ecae15b" providerId="ADAL" clId="{25745604-CCC7-48F4-843B-722F26C1113A}" dt="2023-02-09T05:01:57.327" v="598" actId="165"/>
          <ac:grpSpMkLst>
            <pc:docMk/>
            <pc:sldMk cId="2668037813" sldId="279"/>
            <ac:grpSpMk id="27" creationId="{86ACEDC9-39D6-4DDE-AA73-62E89B7EF358}"/>
          </ac:grpSpMkLst>
        </pc:grpChg>
        <pc:grpChg chg="add del mod">
          <ac:chgData name="Xuanbo" userId="52a29cb4-095e-4b88-8e5b-abe65ecae15b" providerId="ADAL" clId="{25745604-CCC7-48F4-843B-722F26C1113A}" dt="2023-02-09T05:01:56.282" v="597" actId="165"/>
          <ac:grpSpMkLst>
            <pc:docMk/>
            <pc:sldMk cId="2668037813" sldId="279"/>
            <ac:grpSpMk id="75" creationId="{984EDC7A-A3A9-480D-AD22-4835CF30C90D}"/>
          </ac:grpSpMkLst>
        </pc:grpChg>
        <pc:picChg chg="add del">
          <ac:chgData name="Xuanbo" userId="52a29cb4-095e-4b88-8e5b-abe65ecae15b" providerId="ADAL" clId="{25745604-CCC7-48F4-843B-722F26C1113A}" dt="2023-02-09T04:48:53.451" v="297" actId="478"/>
          <ac:picMkLst>
            <pc:docMk/>
            <pc:sldMk cId="2668037813" sldId="279"/>
            <ac:picMk id="3" creationId="{B20CCE5E-A772-4A14-A4E4-C2A0313FF314}"/>
          </ac:picMkLst>
        </pc:picChg>
        <pc:picChg chg="add del">
          <ac:chgData name="Xuanbo" userId="52a29cb4-095e-4b88-8e5b-abe65ecae15b" providerId="ADAL" clId="{25745604-CCC7-48F4-843B-722F26C1113A}" dt="2023-02-09T04:48:53.451" v="297" actId="478"/>
          <ac:picMkLst>
            <pc:docMk/>
            <pc:sldMk cId="2668037813" sldId="279"/>
            <ac:picMk id="7" creationId="{AD02FC29-831F-4099-9D4B-44DBC8213EFD}"/>
          </ac:picMkLst>
        </pc:picChg>
        <pc:picChg chg="add del mod">
          <ac:chgData name="Xuanbo" userId="52a29cb4-095e-4b88-8e5b-abe65ecae15b" providerId="ADAL" clId="{25745604-CCC7-48F4-843B-722F26C1113A}" dt="2023-02-09T04:49:07.721" v="304"/>
          <ac:picMkLst>
            <pc:docMk/>
            <pc:sldMk cId="2668037813" sldId="279"/>
            <ac:picMk id="8" creationId="{2DDBC8A6-23F7-4E6F-848F-603B11A08182}"/>
          </ac:picMkLst>
        </pc:picChg>
        <pc:picChg chg="add del">
          <ac:chgData name="Xuanbo" userId="52a29cb4-095e-4b88-8e5b-abe65ecae15b" providerId="ADAL" clId="{25745604-CCC7-48F4-843B-722F26C1113A}" dt="2023-02-09T04:48:53.451" v="297" actId="478"/>
          <ac:picMkLst>
            <pc:docMk/>
            <pc:sldMk cId="2668037813" sldId="279"/>
            <ac:picMk id="10" creationId="{7E75A628-44C5-4768-9D36-7BEB78615D99}"/>
          </ac:picMkLst>
        </pc:picChg>
        <pc:picChg chg="add del mod">
          <ac:chgData name="Xuanbo" userId="52a29cb4-095e-4b88-8e5b-abe65ecae15b" providerId="ADAL" clId="{25745604-CCC7-48F4-843B-722F26C1113A}" dt="2023-02-09T04:49:07.721" v="304"/>
          <ac:picMkLst>
            <pc:docMk/>
            <pc:sldMk cId="2668037813" sldId="279"/>
            <ac:picMk id="11" creationId="{45AA0218-EFF6-4E0F-918C-F212D03759BC}"/>
          </ac:picMkLst>
        </pc:picChg>
        <pc:picChg chg="add del mod">
          <ac:chgData name="Xuanbo" userId="52a29cb4-095e-4b88-8e5b-abe65ecae15b" providerId="ADAL" clId="{25745604-CCC7-48F4-843B-722F26C1113A}" dt="2023-02-09T04:49:07.721" v="304"/>
          <ac:picMkLst>
            <pc:docMk/>
            <pc:sldMk cId="2668037813" sldId="279"/>
            <ac:picMk id="13" creationId="{B4672AFC-A171-49EF-AEBF-EDE2A8D7EFA4}"/>
          </ac:picMkLst>
        </pc:picChg>
        <pc:picChg chg="add del mod">
          <ac:chgData name="Xuanbo" userId="52a29cb4-095e-4b88-8e5b-abe65ecae15b" providerId="ADAL" clId="{25745604-CCC7-48F4-843B-722F26C1113A}" dt="2023-02-09T04:49:07.721" v="304"/>
          <ac:picMkLst>
            <pc:docMk/>
            <pc:sldMk cId="2668037813" sldId="279"/>
            <ac:picMk id="16" creationId="{052D3883-C189-4E12-B6BC-0F9A0F2E365A}"/>
          </ac:picMkLst>
        </pc:picChg>
        <pc:picChg chg="add del mod">
          <ac:chgData name="Xuanbo" userId="52a29cb4-095e-4b88-8e5b-abe65ecae15b" providerId="ADAL" clId="{25745604-CCC7-48F4-843B-722F26C1113A}" dt="2023-02-09T04:49:07.721" v="304"/>
          <ac:picMkLst>
            <pc:docMk/>
            <pc:sldMk cId="2668037813" sldId="279"/>
            <ac:picMk id="18" creationId="{8A251675-AAFD-49C6-9D8D-4C4D5C8457FD}"/>
          </ac:picMkLst>
        </pc:picChg>
        <pc:picChg chg="add del mod">
          <ac:chgData name="Xuanbo" userId="52a29cb4-095e-4b88-8e5b-abe65ecae15b" providerId="ADAL" clId="{25745604-CCC7-48F4-843B-722F26C1113A}" dt="2023-02-09T04:49:07.721" v="304"/>
          <ac:picMkLst>
            <pc:docMk/>
            <pc:sldMk cId="2668037813" sldId="279"/>
            <ac:picMk id="20" creationId="{C0FE8EDD-AB83-47E6-9657-E36F53400CA4}"/>
          </ac:picMkLst>
        </pc:picChg>
        <pc:picChg chg="add del mod">
          <ac:chgData name="Xuanbo" userId="52a29cb4-095e-4b88-8e5b-abe65ecae15b" providerId="ADAL" clId="{25745604-CCC7-48F4-843B-722F26C1113A}" dt="2023-02-09T04:49:42.468" v="321" actId="21"/>
          <ac:picMkLst>
            <pc:docMk/>
            <pc:sldMk cId="2668037813" sldId="279"/>
            <ac:picMk id="22" creationId="{65D51DE8-418E-483C-BB75-C427342F2DC5}"/>
          </ac:picMkLst>
        </pc:picChg>
        <pc:picChg chg="add del mod">
          <ac:chgData name="Xuanbo" userId="52a29cb4-095e-4b88-8e5b-abe65ecae15b" providerId="ADAL" clId="{25745604-CCC7-48F4-843B-722F26C1113A}" dt="2023-02-09T04:49:19.623" v="313" actId="21"/>
          <ac:picMkLst>
            <pc:docMk/>
            <pc:sldMk cId="2668037813" sldId="279"/>
            <ac:picMk id="24" creationId="{F4ABF447-27C6-49E2-A938-C5D67F76EDE8}"/>
          </ac:picMkLst>
        </pc:picChg>
        <pc:picChg chg="add del">
          <ac:chgData name="Xuanbo" userId="52a29cb4-095e-4b88-8e5b-abe65ecae15b" providerId="ADAL" clId="{25745604-CCC7-48F4-843B-722F26C1113A}" dt="2023-02-09T04:48:53.451" v="297" actId="478"/>
          <ac:picMkLst>
            <pc:docMk/>
            <pc:sldMk cId="2668037813" sldId="279"/>
            <ac:picMk id="36" creationId="{CB25E4BD-66F7-4614-83EA-E298C862AD40}"/>
          </ac:picMkLst>
        </pc:picChg>
        <pc:picChg chg="add del">
          <ac:chgData name="Xuanbo" userId="52a29cb4-095e-4b88-8e5b-abe65ecae15b" providerId="ADAL" clId="{25745604-CCC7-48F4-843B-722F26C1113A}" dt="2023-02-09T04:48:53.451" v="297" actId="478"/>
          <ac:picMkLst>
            <pc:docMk/>
            <pc:sldMk cId="2668037813" sldId="279"/>
            <ac:picMk id="38" creationId="{5E8419F6-F3BC-4B1D-88E1-5037A897C1CF}"/>
          </ac:picMkLst>
        </pc:picChg>
        <pc:picChg chg="add del">
          <ac:chgData name="Xuanbo" userId="52a29cb4-095e-4b88-8e5b-abe65ecae15b" providerId="ADAL" clId="{25745604-CCC7-48F4-843B-722F26C1113A}" dt="2023-02-09T04:48:53.451" v="297" actId="478"/>
          <ac:picMkLst>
            <pc:docMk/>
            <pc:sldMk cId="2668037813" sldId="279"/>
            <ac:picMk id="39" creationId="{E5AA2D57-F112-45BA-B4F9-2FBFC1890306}"/>
          </ac:picMkLst>
        </pc:picChg>
        <pc:picChg chg="add del">
          <ac:chgData name="Xuanbo" userId="52a29cb4-095e-4b88-8e5b-abe65ecae15b" providerId="ADAL" clId="{25745604-CCC7-48F4-843B-722F26C1113A}" dt="2023-02-09T04:48:53.451" v="297" actId="478"/>
          <ac:picMkLst>
            <pc:docMk/>
            <pc:sldMk cId="2668037813" sldId="279"/>
            <ac:picMk id="40" creationId="{D2DF28F4-D043-414F-BBCB-FA6DBF06F917}"/>
          </ac:picMkLst>
        </pc:picChg>
        <pc:picChg chg="add del">
          <ac:chgData name="Xuanbo" userId="52a29cb4-095e-4b88-8e5b-abe65ecae15b" providerId="ADAL" clId="{25745604-CCC7-48F4-843B-722F26C1113A}" dt="2023-02-09T04:48:53.451" v="297" actId="478"/>
          <ac:picMkLst>
            <pc:docMk/>
            <pc:sldMk cId="2668037813" sldId="279"/>
            <ac:picMk id="42" creationId="{73A2F1F1-9244-4D0F-AAC7-C57B479290B5}"/>
          </ac:picMkLst>
        </pc:picChg>
        <pc:picChg chg="add del">
          <ac:chgData name="Xuanbo" userId="52a29cb4-095e-4b88-8e5b-abe65ecae15b" providerId="ADAL" clId="{25745604-CCC7-48F4-843B-722F26C1113A}" dt="2023-02-09T04:48:53.451" v="297" actId="478"/>
          <ac:picMkLst>
            <pc:docMk/>
            <pc:sldMk cId="2668037813" sldId="279"/>
            <ac:picMk id="43" creationId="{A66357D4-A557-48C0-9813-5A3B61F9A5E1}"/>
          </ac:picMkLst>
        </pc:picChg>
        <pc:picChg chg="add del mod">
          <ac:chgData name="Xuanbo" userId="52a29cb4-095e-4b88-8e5b-abe65ecae15b" providerId="ADAL" clId="{25745604-CCC7-48F4-843B-722F26C1113A}" dt="2023-02-09T04:49:42.468" v="321" actId="21"/>
          <ac:picMkLst>
            <pc:docMk/>
            <pc:sldMk cId="2668037813" sldId="279"/>
            <ac:picMk id="52" creationId="{3DB45BA2-FFEA-4E31-8512-64E5BA3233E6}"/>
          </ac:picMkLst>
        </pc:picChg>
        <pc:picChg chg="add del mod">
          <ac:chgData name="Xuanbo" userId="52a29cb4-095e-4b88-8e5b-abe65ecae15b" providerId="ADAL" clId="{25745604-CCC7-48F4-843B-722F26C1113A}" dt="2023-02-09T04:49:42.468" v="321" actId="21"/>
          <ac:picMkLst>
            <pc:docMk/>
            <pc:sldMk cId="2668037813" sldId="279"/>
            <ac:picMk id="53" creationId="{6A5ACAB5-B9FF-472D-91C3-48C275B251F5}"/>
          </ac:picMkLst>
        </pc:picChg>
        <pc:picChg chg="add del mod">
          <ac:chgData name="Xuanbo" userId="52a29cb4-095e-4b88-8e5b-abe65ecae15b" providerId="ADAL" clId="{25745604-CCC7-48F4-843B-722F26C1113A}" dt="2023-02-09T04:49:42.468" v="321" actId="21"/>
          <ac:picMkLst>
            <pc:docMk/>
            <pc:sldMk cId="2668037813" sldId="279"/>
            <ac:picMk id="54" creationId="{90CAF2D3-2392-49DB-B859-22E9C3704694}"/>
          </ac:picMkLst>
        </pc:picChg>
        <pc:picChg chg="add del mod">
          <ac:chgData name="Xuanbo" userId="52a29cb4-095e-4b88-8e5b-abe65ecae15b" providerId="ADAL" clId="{25745604-CCC7-48F4-843B-722F26C1113A}" dt="2023-02-09T04:49:43.704" v="322" actId="21"/>
          <ac:picMkLst>
            <pc:docMk/>
            <pc:sldMk cId="2668037813" sldId="279"/>
            <ac:picMk id="55" creationId="{753FF9A9-C485-4C77-B583-6622822A8E0F}"/>
          </ac:picMkLst>
        </pc:picChg>
        <pc:picChg chg="add del mod">
          <ac:chgData name="Xuanbo" userId="52a29cb4-095e-4b88-8e5b-abe65ecae15b" providerId="ADAL" clId="{25745604-CCC7-48F4-843B-722F26C1113A}" dt="2023-02-09T04:49:43.704" v="322" actId="21"/>
          <ac:picMkLst>
            <pc:docMk/>
            <pc:sldMk cId="2668037813" sldId="279"/>
            <ac:picMk id="56" creationId="{02A96128-28B2-4D74-87DA-D6B2D0EDCD28}"/>
          </ac:picMkLst>
        </pc:picChg>
        <pc:picChg chg="add mod topLvl">
          <ac:chgData name="Xuanbo" userId="52a29cb4-095e-4b88-8e5b-abe65ecae15b" providerId="ADAL" clId="{25745604-CCC7-48F4-843B-722F26C1113A}" dt="2023-02-09T05:02:24.304" v="615" actId="1037"/>
          <ac:picMkLst>
            <pc:docMk/>
            <pc:sldMk cId="2668037813" sldId="279"/>
            <ac:picMk id="57" creationId="{BC72AB62-47BF-421A-96E5-CB29CF096155}"/>
          </ac:picMkLst>
        </pc:picChg>
        <pc:picChg chg="add mod topLvl">
          <ac:chgData name="Xuanbo" userId="52a29cb4-095e-4b88-8e5b-abe65ecae15b" providerId="ADAL" clId="{25745604-CCC7-48F4-843B-722F26C1113A}" dt="2023-02-09T05:02:24.304" v="615" actId="1037"/>
          <ac:picMkLst>
            <pc:docMk/>
            <pc:sldMk cId="2668037813" sldId="279"/>
            <ac:picMk id="58" creationId="{CF63D75F-9890-4602-BE91-5395116C9220}"/>
          </ac:picMkLst>
        </pc:picChg>
        <pc:picChg chg="add mod topLvl">
          <ac:chgData name="Xuanbo" userId="52a29cb4-095e-4b88-8e5b-abe65ecae15b" providerId="ADAL" clId="{25745604-CCC7-48F4-843B-722F26C1113A}" dt="2023-02-09T05:02:24.304" v="615" actId="1037"/>
          <ac:picMkLst>
            <pc:docMk/>
            <pc:sldMk cId="2668037813" sldId="279"/>
            <ac:picMk id="59" creationId="{EE17209F-739F-4CBD-A7D4-39D017F6FA2A}"/>
          </ac:picMkLst>
        </pc:picChg>
        <pc:picChg chg="add del mod">
          <ac:chgData name="Xuanbo" userId="52a29cb4-095e-4b88-8e5b-abe65ecae15b" providerId="ADAL" clId="{25745604-CCC7-48F4-843B-722F26C1113A}" dt="2023-02-09T04:49:58.916" v="325" actId="21"/>
          <ac:picMkLst>
            <pc:docMk/>
            <pc:sldMk cId="2668037813" sldId="279"/>
            <ac:picMk id="60" creationId="{974A070F-10A5-48D9-B30A-3079F171E711}"/>
          </ac:picMkLst>
        </pc:picChg>
        <pc:picChg chg="add del mod">
          <ac:chgData name="Xuanbo" userId="52a29cb4-095e-4b88-8e5b-abe65ecae15b" providerId="ADAL" clId="{25745604-CCC7-48F4-843B-722F26C1113A}" dt="2023-02-09T04:49:58.916" v="325" actId="21"/>
          <ac:picMkLst>
            <pc:docMk/>
            <pc:sldMk cId="2668037813" sldId="279"/>
            <ac:picMk id="61" creationId="{68F3525C-379F-47DC-8498-0EBC9E985463}"/>
          </ac:picMkLst>
        </pc:picChg>
        <pc:picChg chg="add del mod">
          <ac:chgData name="Xuanbo" userId="52a29cb4-095e-4b88-8e5b-abe65ecae15b" providerId="ADAL" clId="{25745604-CCC7-48F4-843B-722F26C1113A}" dt="2023-02-09T04:49:58.916" v="325" actId="21"/>
          <ac:picMkLst>
            <pc:docMk/>
            <pc:sldMk cId="2668037813" sldId="279"/>
            <ac:picMk id="62" creationId="{6A5094BF-C924-4ACB-ACAB-64AA2C10A00F}"/>
          </ac:picMkLst>
        </pc:picChg>
        <pc:picChg chg="add mod topLvl">
          <ac:chgData name="Xuanbo" userId="52a29cb4-095e-4b88-8e5b-abe65ecae15b" providerId="ADAL" clId="{25745604-CCC7-48F4-843B-722F26C1113A}" dt="2023-02-09T05:02:24.304" v="615" actId="1037"/>
          <ac:picMkLst>
            <pc:docMk/>
            <pc:sldMk cId="2668037813" sldId="279"/>
            <ac:picMk id="63" creationId="{FA7BFD59-74F4-48B3-BF2C-3AA7B832E7C8}"/>
          </ac:picMkLst>
        </pc:picChg>
        <pc:picChg chg="add mod topLvl">
          <ac:chgData name="Xuanbo" userId="52a29cb4-095e-4b88-8e5b-abe65ecae15b" providerId="ADAL" clId="{25745604-CCC7-48F4-843B-722F26C1113A}" dt="2023-02-09T05:02:24.304" v="615" actId="1037"/>
          <ac:picMkLst>
            <pc:docMk/>
            <pc:sldMk cId="2668037813" sldId="279"/>
            <ac:picMk id="64" creationId="{5ABA9870-0B10-4DFE-8D1C-8D2393B12108}"/>
          </ac:picMkLst>
        </pc:picChg>
        <pc:picChg chg="add mod topLvl">
          <ac:chgData name="Xuanbo" userId="52a29cb4-095e-4b88-8e5b-abe65ecae15b" providerId="ADAL" clId="{25745604-CCC7-48F4-843B-722F26C1113A}" dt="2023-02-09T05:02:24.304" v="615" actId="1037"/>
          <ac:picMkLst>
            <pc:docMk/>
            <pc:sldMk cId="2668037813" sldId="279"/>
            <ac:picMk id="67" creationId="{751B5EEA-70C2-4B1B-974D-F6B0C6A9983D}"/>
          </ac:picMkLst>
        </pc:picChg>
        <pc:picChg chg="mod topLvl">
          <ac:chgData name="Xuanbo" userId="52a29cb4-095e-4b88-8e5b-abe65ecae15b" providerId="ADAL" clId="{25745604-CCC7-48F4-843B-722F26C1113A}" dt="2023-02-09T05:04:56.716" v="646" actId="14826"/>
          <ac:picMkLst>
            <pc:docMk/>
            <pc:sldMk cId="2668037813" sldId="279"/>
            <ac:picMk id="77" creationId="{E5446242-FD5C-4EF9-9C48-5FA9C2D3843E}"/>
          </ac:picMkLst>
        </pc:picChg>
        <pc:picChg chg="mod topLvl">
          <ac:chgData name="Xuanbo" userId="52a29cb4-095e-4b88-8e5b-abe65ecae15b" providerId="ADAL" clId="{25745604-CCC7-48F4-843B-722F26C1113A}" dt="2023-02-09T05:05:05.889" v="648" actId="14826"/>
          <ac:picMkLst>
            <pc:docMk/>
            <pc:sldMk cId="2668037813" sldId="279"/>
            <ac:picMk id="79" creationId="{387070F7-4522-4B78-94D0-FDFBB3438352}"/>
          </ac:picMkLst>
        </pc:picChg>
        <pc:picChg chg="mod topLvl">
          <ac:chgData name="Xuanbo" userId="52a29cb4-095e-4b88-8e5b-abe65ecae15b" providerId="ADAL" clId="{25745604-CCC7-48F4-843B-722F26C1113A}" dt="2023-02-09T05:05:15.083" v="650" actId="14826"/>
          <ac:picMkLst>
            <pc:docMk/>
            <pc:sldMk cId="2668037813" sldId="279"/>
            <ac:picMk id="80" creationId="{AF45E2F2-41E1-41C9-B07F-C62AD8EF0812}"/>
          </ac:picMkLst>
        </pc:picChg>
        <pc:picChg chg="mod topLvl">
          <ac:chgData name="Xuanbo" userId="52a29cb4-095e-4b88-8e5b-abe65ecae15b" providerId="ADAL" clId="{25745604-CCC7-48F4-843B-722F26C1113A}" dt="2023-02-09T05:05:02.143" v="647" actId="14826"/>
          <ac:picMkLst>
            <pc:docMk/>
            <pc:sldMk cId="2668037813" sldId="279"/>
            <ac:picMk id="83" creationId="{C431E87C-87CF-4C7C-97CD-1EF28B15D967}"/>
          </ac:picMkLst>
        </pc:picChg>
        <pc:picChg chg="mod topLvl">
          <ac:chgData name="Xuanbo" userId="52a29cb4-095e-4b88-8e5b-abe65ecae15b" providerId="ADAL" clId="{25745604-CCC7-48F4-843B-722F26C1113A}" dt="2023-02-09T05:05:09.419" v="649" actId="14826"/>
          <ac:picMkLst>
            <pc:docMk/>
            <pc:sldMk cId="2668037813" sldId="279"/>
            <ac:picMk id="84" creationId="{6BBD44C2-BC34-404C-AAE9-8B5B87EB396B}"/>
          </ac:picMkLst>
        </pc:picChg>
        <pc:picChg chg="mod topLvl">
          <ac:chgData name="Xuanbo" userId="52a29cb4-095e-4b88-8e5b-abe65ecae15b" providerId="ADAL" clId="{25745604-CCC7-48F4-843B-722F26C1113A}" dt="2023-02-09T05:05:18.975" v="651" actId="14826"/>
          <ac:picMkLst>
            <pc:docMk/>
            <pc:sldMk cId="2668037813" sldId="279"/>
            <ac:picMk id="85" creationId="{55C300E0-6B5E-4213-B8C1-C025275F3F3C}"/>
          </ac:picMkLst>
        </pc:picChg>
        <pc:picChg chg="add del">
          <ac:chgData name="Xuanbo" userId="52a29cb4-095e-4b88-8e5b-abe65ecae15b" providerId="ADAL" clId="{25745604-CCC7-48F4-843B-722F26C1113A}" dt="2023-02-09T04:49:09.289" v="306" actId="478"/>
          <ac:picMkLst>
            <pc:docMk/>
            <pc:sldMk cId="2668037813" sldId="279"/>
            <ac:picMk id="86" creationId="{2EA3A549-9519-4A6B-9DC6-51309A6963EA}"/>
          </ac:picMkLst>
        </pc:picChg>
        <pc:picChg chg="add del">
          <ac:chgData name="Xuanbo" userId="52a29cb4-095e-4b88-8e5b-abe65ecae15b" providerId="ADAL" clId="{25745604-CCC7-48F4-843B-722F26C1113A}" dt="2023-02-09T04:49:09.289" v="306" actId="478"/>
          <ac:picMkLst>
            <pc:docMk/>
            <pc:sldMk cId="2668037813" sldId="279"/>
            <ac:picMk id="88" creationId="{1CC013C3-CB6F-4ED0-BCD0-0087CEC69F26}"/>
          </ac:picMkLst>
        </pc:picChg>
        <pc:picChg chg="add del">
          <ac:chgData name="Xuanbo" userId="52a29cb4-095e-4b88-8e5b-abe65ecae15b" providerId="ADAL" clId="{25745604-CCC7-48F4-843B-722F26C1113A}" dt="2023-02-09T04:49:09.289" v="306" actId="478"/>
          <ac:picMkLst>
            <pc:docMk/>
            <pc:sldMk cId="2668037813" sldId="279"/>
            <ac:picMk id="91" creationId="{5F6235BA-12D2-4E03-8776-D61B2ECE6566}"/>
          </ac:picMkLst>
        </pc:picChg>
        <pc:picChg chg="add del">
          <ac:chgData name="Xuanbo" userId="52a29cb4-095e-4b88-8e5b-abe65ecae15b" providerId="ADAL" clId="{25745604-CCC7-48F4-843B-722F26C1113A}" dt="2023-02-09T04:49:09.289" v="306" actId="478"/>
          <ac:picMkLst>
            <pc:docMk/>
            <pc:sldMk cId="2668037813" sldId="279"/>
            <ac:picMk id="92" creationId="{C4D1DD1D-FF55-4E02-97A8-B2DE0B5E78D0}"/>
          </ac:picMkLst>
        </pc:picChg>
        <pc:picChg chg="add del">
          <ac:chgData name="Xuanbo" userId="52a29cb4-095e-4b88-8e5b-abe65ecae15b" providerId="ADAL" clId="{25745604-CCC7-48F4-843B-722F26C1113A}" dt="2023-02-09T04:49:09.289" v="306" actId="478"/>
          <ac:picMkLst>
            <pc:docMk/>
            <pc:sldMk cId="2668037813" sldId="279"/>
            <ac:picMk id="93" creationId="{CB37FFDE-76BC-48BC-BDB1-D734E46E5D8B}"/>
          </ac:picMkLst>
        </pc:picChg>
        <pc:picChg chg="add del">
          <ac:chgData name="Xuanbo" userId="52a29cb4-095e-4b88-8e5b-abe65ecae15b" providerId="ADAL" clId="{25745604-CCC7-48F4-843B-722F26C1113A}" dt="2023-02-09T04:49:09.289" v="306" actId="478"/>
          <ac:picMkLst>
            <pc:docMk/>
            <pc:sldMk cId="2668037813" sldId="279"/>
            <ac:picMk id="94" creationId="{94F5DAD8-7287-4520-9A4E-B8C81D85D37F}"/>
          </ac:picMkLst>
        </pc:picChg>
        <pc:picChg chg="add del">
          <ac:chgData name="Xuanbo" userId="52a29cb4-095e-4b88-8e5b-abe65ecae15b" providerId="ADAL" clId="{25745604-CCC7-48F4-843B-722F26C1113A}" dt="2023-02-09T04:49:09.289" v="306" actId="478"/>
          <ac:picMkLst>
            <pc:docMk/>
            <pc:sldMk cId="2668037813" sldId="279"/>
            <ac:picMk id="95" creationId="{C25AA3CB-6A11-45E6-8CB3-DEAF42C6D86E}"/>
          </ac:picMkLst>
        </pc:picChg>
        <pc:picChg chg="add del">
          <ac:chgData name="Xuanbo" userId="52a29cb4-095e-4b88-8e5b-abe65ecae15b" providerId="ADAL" clId="{25745604-CCC7-48F4-843B-722F26C1113A}" dt="2023-02-09T04:49:09.289" v="306" actId="478"/>
          <ac:picMkLst>
            <pc:docMk/>
            <pc:sldMk cId="2668037813" sldId="279"/>
            <ac:picMk id="96" creationId="{604BDCA2-08CE-466B-9D77-50D36768B31E}"/>
          </ac:picMkLst>
        </pc:picChg>
        <pc:picChg chg="add del">
          <ac:chgData name="Xuanbo" userId="52a29cb4-095e-4b88-8e5b-abe65ecae15b" providerId="ADAL" clId="{25745604-CCC7-48F4-843B-722F26C1113A}" dt="2023-02-09T04:49:09.289" v="306" actId="478"/>
          <ac:picMkLst>
            <pc:docMk/>
            <pc:sldMk cId="2668037813" sldId="279"/>
            <ac:picMk id="97" creationId="{ADBDD176-AF74-4792-BC51-CEC90E2A8823}"/>
          </ac:picMkLst>
        </pc:picChg>
        <pc:cxnChg chg="mod">
          <ac:chgData name="Xuanbo" userId="52a29cb4-095e-4b88-8e5b-abe65ecae15b" providerId="ADAL" clId="{25745604-CCC7-48F4-843B-722F26C1113A}" dt="2023-02-09T04:58:51.852" v="539" actId="1076"/>
          <ac:cxnSpMkLst>
            <pc:docMk/>
            <pc:sldMk cId="2668037813" sldId="279"/>
            <ac:cxnSpMk id="66" creationId="{47B1EB07-C521-452F-8A87-E98B98838F03}"/>
          </ac:cxnSpMkLst>
        </pc:cxnChg>
        <pc:cxnChg chg="add del mod">
          <ac:chgData name="Xuanbo" userId="52a29cb4-095e-4b88-8e5b-abe65ecae15b" providerId="ADAL" clId="{25745604-CCC7-48F4-843B-722F26C1113A}" dt="2023-02-09T04:50:20.973" v="332" actId="21"/>
          <ac:cxnSpMkLst>
            <pc:docMk/>
            <pc:sldMk cId="2668037813" sldId="279"/>
            <ac:cxnSpMk id="82" creationId="{36A24143-E6D8-4689-B131-FE8B5BEBECC4}"/>
          </ac:cxnSpMkLst>
        </pc:cxnChg>
        <pc:cxnChg chg="add del mod">
          <ac:chgData name="Xuanbo" userId="52a29cb4-095e-4b88-8e5b-abe65ecae15b" providerId="ADAL" clId="{25745604-CCC7-48F4-843B-722F26C1113A}" dt="2023-02-09T04:50:17.162" v="331" actId="21"/>
          <ac:cxnSpMkLst>
            <pc:docMk/>
            <pc:sldMk cId="2668037813" sldId="279"/>
            <ac:cxnSpMk id="109" creationId="{385B04D8-D591-45C9-BBBB-F6D42B89B857}"/>
          </ac:cxnSpMkLst>
        </pc:cxnChg>
        <pc:cxnChg chg="add del mod">
          <ac:chgData name="Xuanbo" userId="52a29cb4-095e-4b88-8e5b-abe65ecae15b" providerId="ADAL" clId="{25745604-CCC7-48F4-843B-722F26C1113A}" dt="2023-02-09T04:50:16.311" v="330" actId="21"/>
          <ac:cxnSpMkLst>
            <pc:docMk/>
            <pc:sldMk cId="2668037813" sldId="279"/>
            <ac:cxnSpMk id="111" creationId="{5A71BAE6-D46C-45F6-A300-4940C20EFB01}"/>
          </ac:cxnSpMkLst>
        </pc:cxnChg>
      </pc:sldChg>
      <pc:sldChg chg="addSp delSp modSp add mod">
        <pc:chgData name="Xuanbo" userId="52a29cb4-095e-4b88-8e5b-abe65ecae15b" providerId="ADAL" clId="{25745604-CCC7-48F4-843B-722F26C1113A}" dt="2023-02-09T06:41:47.128" v="1927" actId="1076"/>
        <pc:sldMkLst>
          <pc:docMk/>
          <pc:sldMk cId="2693488174" sldId="280"/>
        </pc:sldMkLst>
        <pc:spChg chg="mod">
          <ac:chgData name="Xuanbo" userId="52a29cb4-095e-4b88-8e5b-abe65ecae15b" providerId="ADAL" clId="{25745604-CCC7-48F4-843B-722F26C1113A}" dt="2023-02-09T05:09:25.223" v="675" actId="20577"/>
          <ac:spMkLst>
            <pc:docMk/>
            <pc:sldMk cId="2693488174" sldId="280"/>
            <ac:spMk id="15" creationId="{AE0F84E0-2C8F-46A6-A837-5F04D710B315}"/>
          </ac:spMkLst>
        </pc:spChg>
        <pc:spChg chg="mod">
          <ac:chgData name="Xuanbo" userId="52a29cb4-095e-4b88-8e5b-abe65ecae15b" providerId="ADAL" clId="{25745604-CCC7-48F4-843B-722F26C1113A}" dt="2023-02-09T06:41:47.128" v="1927" actId="1076"/>
          <ac:spMkLst>
            <pc:docMk/>
            <pc:sldMk cId="2693488174" sldId="280"/>
            <ac:spMk id="26" creationId="{56071444-5EE6-44DA-A30A-9BEAB1F27970}"/>
          </ac:spMkLst>
        </pc:spChg>
        <pc:spChg chg="add del mod topLvl">
          <ac:chgData name="Xuanbo" userId="52a29cb4-095e-4b88-8e5b-abe65ecae15b" providerId="ADAL" clId="{25745604-CCC7-48F4-843B-722F26C1113A}" dt="2023-02-09T06:41:47.128" v="1927" actId="1076"/>
          <ac:spMkLst>
            <pc:docMk/>
            <pc:sldMk cId="2693488174" sldId="280"/>
            <ac:spMk id="32" creationId="{AB020DE7-5E58-4045-8A4C-42B62CB57F49}"/>
          </ac:spMkLst>
        </pc:spChg>
        <pc:spChg chg="add mod topLvl">
          <ac:chgData name="Xuanbo" userId="52a29cb4-095e-4b88-8e5b-abe65ecae15b" providerId="ADAL" clId="{25745604-CCC7-48F4-843B-722F26C1113A}" dt="2023-02-09T06:41:47.128" v="1927" actId="1076"/>
          <ac:spMkLst>
            <pc:docMk/>
            <pc:sldMk cId="2693488174" sldId="280"/>
            <ac:spMk id="33" creationId="{666B99B4-0330-4457-9D17-F2D1FE436185}"/>
          </ac:spMkLst>
        </pc:spChg>
        <pc:spChg chg="add del mod">
          <ac:chgData name="Xuanbo" userId="52a29cb4-095e-4b88-8e5b-abe65ecae15b" providerId="ADAL" clId="{25745604-CCC7-48F4-843B-722F26C1113A}" dt="2023-02-09T05:23:29.336" v="840" actId="21"/>
          <ac:spMkLst>
            <pc:docMk/>
            <pc:sldMk cId="2693488174" sldId="280"/>
            <ac:spMk id="34" creationId="{ECFA0991-4285-40EF-90F4-F23C969ADA3A}"/>
          </ac:spMkLst>
        </pc:spChg>
        <pc:spChg chg="add del mod">
          <ac:chgData name="Xuanbo" userId="52a29cb4-095e-4b88-8e5b-abe65ecae15b" providerId="ADAL" clId="{25745604-CCC7-48F4-843B-722F26C1113A}" dt="2023-02-09T05:23:27.113" v="839" actId="21"/>
          <ac:spMkLst>
            <pc:docMk/>
            <pc:sldMk cId="2693488174" sldId="280"/>
            <ac:spMk id="40" creationId="{C98EED4B-543D-49A9-B7A0-D3B27FBBDBED}"/>
          </ac:spMkLst>
        </pc:spChg>
        <pc:spChg chg="add mod">
          <ac:chgData name="Xuanbo" userId="52a29cb4-095e-4b88-8e5b-abe65ecae15b" providerId="ADAL" clId="{25745604-CCC7-48F4-843B-722F26C1113A}" dt="2023-02-09T05:23:15.466" v="835" actId="164"/>
          <ac:spMkLst>
            <pc:docMk/>
            <pc:sldMk cId="2693488174" sldId="280"/>
            <ac:spMk id="41" creationId="{D733C196-0D76-407D-8C68-9D5A70B25D9D}"/>
          </ac:spMkLst>
        </pc:spChg>
        <pc:spChg chg="add mod">
          <ac:chgData name="Xuanbo" userId="52a29cb4-095e-4b88-8e5b-abe65ecae15b" providerId="ADAL" clId="{25745604-CCC7-48F4-843B-722F26C1113A}" dt="2023-02-09T05:23:15.466" v="835" actId="164"/>
          <ac:spMkLst>
            <pc:docMk/>
            <pc:sldMk cId="2693488174" sldId="280"/>
            <ac:spMk id="42" creationId="{06B463C1-7AFB-4859-BBD2-D04C8661BCF9}"/>
          </ac:spMkLst>
        </pc:spChg>
        <pc:spChg chg="add mod">
          <ac:chgData name="Xuanbo" userId="52a29cb4-095e-4b88-8e5b-abe65ecae15b" providerId="ADAL" clId="{25745604-CCC7-48F4-843B-722F26C1113A}" dt="2023-02-09T05:23:15.466" v="835" actId="164"/>
          <ac:spMkLst>
            <pc:docMk/>
            <pc:sldMk cId="2693488174" sldId="280"/>
            <ac:spMk id="43" creationId="{59EBF7DC-F365-4B89-B84D-F9ADC4B4D4BD}"/>
          </ac:spMkLst>
        </pc:spChg>
        <pc:spChg chg="add mod">
          <ac:chgData name="Xuanbo" userId="52a29cb4-095e-4b88-8e5b-abe65ecae15b" providerId="ADAL" clId="{25745604-CCC7-48F4-843B-722F26C1113A}" dt="2023-02-09T06:41:47.128" v="1927" actId="1076"/>
          <ac:spMkLst>
            <pc:docMk/>
            <pc:sldMk cId="2693488174" sldId="280"/>
            <ac:spMk id="49" creationId="{F6B3D8D1-F965-4159-BBAF-28E67755A83D}"/>
          </ac:spMkLst>
        </pc:spChg>
        <pc:spChg chg="add mod">
          <ac:chgData name="Xuanbo" userId="52a29cb4-095e-4b88-8e5b-abe65ecae15b" providerId="ADAL" clId="{25745604-CCC7-48F4-843B-722F26C1113A}" dt="2023-02-09T06:41:47.128" v="1927" actId="1076"/>
          <ac:spMkLst>
            <pc:docMk/>
            <pc:sldMk cId="2693488174" sldId="280"/>
            <ac:spMk id="50" creationId="{AC776B87-34B6-4ADC-B22C-B07B15AB8FA4}"/>
          </ac:spMkLst>
        </pc:spChg>
        <pc:spChg chg="add mod">
          <ac:chgData name="Xuanbo" userId="52a29cb4-095e-4b88-8e5b-abe65ecae15b" providerId="ADAL" clId="{25745604-CCC7-48F4-843B-722F26C1113A}" dt="2023-02-09T06:41:47.128" v="1927" actId="1076"/>
          <ac:spMkLst>
            <pc:docMk/>
            <pc:sldMk cId="2693488174" sldId="280"/>
            <ac:spMk id="51" creationId="{95CEDBD2-3DA1-4FBB-9D80-09FF9019D773}"/>
          </ac:spMkLst>
        </pc:spChg>
        <pc:spChg chg="add del mod">
          <ac:chgData name="Xuanbo" userId="52a29cb4-095e-4b88-8e5b-abe65ecae15b" providerId="ADAL" clId="{25745604-CCC7-48F4-843B-722F26C1113A}" dt="2023-02-09T05:24:40.819" v="864" actId="21"/>
          <ac:spMkLst>
            <pc:docMk/>
            <pc:sldMk cId="2693488174" sldId="280"/>
            <ac:spMk id="52" creationId="{D08322D0-2834-4186-B5E7-12FAEF48C7BB}"/>
          </ac:spMkLst>
        </pc:spChg>
        <pc:spChg chg="add mod">
          <ac:chgData name="Xuanbo" userId="52a29cb4-095e-4b88-8e5b-abe65ecae15b" providerId="ADAL" clId="{25745604-CCC7-48F4-843B-722F26C1113A}" dt="2023-02-09T06:41:47.128" v="1927" actId="1076"/>
          <ac:spMkLst>
            <pc:docMk/>
            <pc:sldMk cId="2693488174" sldId="280"/>
            <ac:spMk id="53" creationId="{3C5C7850-46DA-4570-9DCD-2DA689F18646}"/>
          </ac:spMkLst>
        </pc:spChg>
        <pc:spChg chg="add mod">
          <ac:chgData name="Xuanbo" userId="52a29cb4-095e-4b88-8e5b-abe65ecae15b" providerId="ADAL" clId="{25745604-CCC7-48F4-843B-722F26C1113A}" dt="2023-02-09T06:41:47.128" v="1927" actId="1076"/>
          <ac:spMkLst>
            <pc:docMk/>
            <pc:sldMk cId="2693488174" sldId="280"/>
            <ac:spMk id="54" creationId="{5304897B-8056-4562-90EC-E3D8424B3313}"/>
          </ac:spMkLst>
        </pc:spChg>
        <pc:spChg chg="add mod">
          <ac:chgData name="Xuanbo" userId="52a29cb4-095e-4b88-8e5b-abe65ecae15b" providerId="ADAL" clId="{25745604-CCC7-48F4-843B-722F26C1113A}" dt="2023-02-09T06:41:47.128" v="1927" actId="1076"/>
          <ac:spMkLst>
            <pc:docMk/>
            <pc:sldMk cId="2693488174" sldId="280"/>
            <ac:spMk id="55" creationId="{AAD1952C-4B70-4A6B-B0A6-F50E5E893C01}"/>
          </ac:spMkLst>
        </pc:spChg>
        <pc:spChg chg="add mod">
          <ac:chgData name="Xuanbo" userId="52a29cb4-095e-4b88-8e5b-abe65ecae15b" providerId="ADAL" clId="{25745604-CCC7-48F4-843B-722F26C1113A}" dt="2023-02-09T06:41:47.128" v="1927" actId="1076"/>
          <ac:spMkLst>
            <pc:docMk/>
            <pc:sldMk cId="2693488174" sldId="280"/>
            <ac:spMk id="56" creationId="{D129C48C-383A-42FA-A7B2-8C586517B4DD}"/>
          </ac:spMkLst>
        </pc:spChg>
        <pc:spChg chg="mod">
          <ac:chgData name="Xuanbo" userId="52a29cb4-095e-4b88-8e5b-abe65ecae15b" providerId="ADAL" clId="{25745604-CCC7-48F4-843B-722F26C1113A}" dt="2023-02-09T06:41:47.128" v="1927" actId="1076"/>
          <ac:spMkLst>
            <pc:docMk/>
            <pc:sldMk cId="2693488174" sldId="280"/>
            <ac:spMk id="65" creationId="{9BF96ACB-FA41-4ED8-B0C0-496464B25ECF}"/>
          </ac:spMkLst>
        </pc:spChg>
        <pc:spChg chg="del">
          <ac:chgData name="Xuanbo" userId="52a29cb4-095e-4b88-8e5b-abe65ecae15b" providerId="ADAL" clId="{25745604-CCC7-48F4-843B-722F26C1113A}" dt="2023-02-09T05:22:07.505" v="825" actId="21"/>
          <ac:spMkLst>
            <pc:docMk/>
            <pc:sldMk cId="2693488174" sldId="280"/>
            <ac:spMk id="69" creationId="{127BC379-5C99-4507-A085-336AEE804938}"/>
          </ac:spMkLst>
        </pc:spChg>
        <pc:spChg chg="del">
          <ac:chgData name="Xuanbo" userId="52a29cb4-095e-4b88-8e5b-abe65ecae15b" providerId="ADAL" clId="{25745604-CCC7-48F4-843B-722F26C1113A}" dt="2023-02-09T05:22:07.505" v="825" actId="21"/>
          <ac:spMkLst>
            <pc:docMk/>
            <pc:sldMk cId="2693488174" sldId="280"/>
            <ac:spMk id="70" creationId="{6AB4D287-03D2-4005-ADF7-754158BBBF3A}"/>
          </ac:spMkLst>
        </pc:spChg>
        <pc:spChg chg="del">
          <ac:chgData name="Xuanbo" userId="52a29cb4-095e-4b88-8e5b-abe65ecae15b" providerId="ADAL" clId="{25745604-CCC7-48F4-843B-722F26C1113A}" dt="2023-02-09T05:22:07.505" v="825" actId="21"/>
          <ac:spMkLst>
            <pc:docMk/>
            <pc:sldMk cId="2693488174" sldId="280"/>
            <ac:spMk id="71" creationId="{2F0079C9-A0CC-4AB7-90C3-63B19F319E9C}"/>
          </ac:spMkLst>
        </pc:spChg>
        <pc:spChg chg="del">
          <ac:chgData name="Xuanbo" userId="52a29cb4-095e-4b88-8e5b-abe65ecae15b" providerId="ADAL" clId="{25745604-CCC7-48F4-843B-722F26C1113A}" dt="2023-02-09T05:22:07.505" v="825" actId="21"/>
          <ac:spMkLst>
            <pc:docMk/>
            <pc:sldMk cId="2693488174" sldId="280"/>
            <ac:spMk id="72" creationId="{0FE515BD-C021-41D2-876D-1F887395B461}"/>
          </ac:spMkLst>
        </pc:spChg>
        <pc:spChg chg="del">
          <ac:chgData name="Xuanbo" userId="52a29cb4-095e-4b88-8e5b-abe65ecae15b" providerId="ADAL" clId="{25745604-CCC7-48F4-843B-722F26C1113A}" dt="2023-02-09T05:22:07.505" v="825" actId="21"/>
          <ac:spMkLst>
            <pc:docMk/>
            <pc:sldMk cId="2693488174" sldId="280"/>
            <ac:spMk id="73" creationId="{F6B38834-7ABA-418F-9FD8-E134D087071C}"/>
          </ac:spMkLst>
        </pc:spChg>
        <pc:spChg chg="del">
          <ac:chgData name="Xuanbo" userId="52a29cb4-095e-4b88-8e5b-abe65ecae15b" providerId="ADAL" clId="{25745604-CCC7-48F4-843B-722F26C1113A}" dt="2023-02-09T05:22:07.505" v="825" actId="21"/>
          <ac:spMkLst>
            <pc:docMk/>
            <pc:sldMk cId="2693488174" sldId="280"/>
            <ac:spMk id="74" creationId="{AC96AFEA-8490-4BE7-99F8-8DB53362BC65}"/>
          </ac:spMkLst>
        </pc:spChg>
        <pc:spChg chg="mod">
          <ac:chgData name="Xuanbo" userId="52a29cb4-095e-4b88-8e5b-abe65ecae15b" providerId="ADAL" clId="{25745604-CCC7-48F4-843B-722F26C1113A}" dt="2023-02-09T06:41:47.128" v="1927" actId="1076"/>
          <ac:spMkLst>
            <pc:docMk/>
            <pc:sldMk cId="2693488174" sldId="280"/>
            <ac:spMk id="76" creationId="{E9EB1311-A115-4D7C-89DF-143E3AA48B0C}"/>
          </ac:spMkLst>
        </pc:spChg>
        <pc:spChg chg="mod">
          <ac:chgData name="Xuanbo" userId="52a29cb4-095e-4b88-8e5b-abe65ecae15b" providerId="ADAL" clId="{25745604-CCC7-48F4-843B-722F26C1113A}" dt="2023-02-09T06:41:47.128" v="1927" actId="1076"/>
          <ac:spMkLst>
            <pc:docMk/>
            <pc:sldMk cId="2693488174" sldId="280"/>
            <ac:spMk id="87" creationId="{CF9E60DC-444C-44F7-AE83-DE513B685AE4}"/>
          </ac:spMkLst>
        </pc:spChg>
        <pc:spChg chg="del">
          <ac:chgData name="Xuanbo" userId="52a29cb4-095e-4b88-8e5b-abe65ecae15b" providerId="ADAL" clId="{25745604-CCC7-48F4-843B-722F26C1113A}" dt="2023-02-09T05:21:06.367" v="815" actId="478"/>
          <ac:spMkLst>
            <pc:docMk/>
            <pc:sldMk cId="2693488174" sldId="280"/>
            <ac:spMk id="89" creationId="{D6A408FD-E7A9-4C69-8037-D28414E1145C}"/>
          </ac:spMkLst>
        </pc:spChg>
        <pc:spChg chg="del">
          <ac:chgData name="Xuanbo" userId="52a29cb4-095e-4b88-8e5b-abe65ecae15b" providerId="ADAL" clId="{25745604-CCC7-48F4-843B-722F26C1113A}" dt="2023-02-09T05:21:06.367" v="815" actId="478"/>
          <ac:spMkLst>
            <pc:docMk/>
            <pc:sldMk cId="2693488174" sldId="280"/>
            <ac:spMk id="90" creationId="{7699628D-319D-4A7C-A577-C53FFAE5E8C7}"/>
          </ac:spMkLst>
        </pc:spChg>
        <pc:spChg chg="mod topLvl">
          <ac:chgData name="Xuanbo" userId="52a29cb4-095e-4b88-8e5b-abe65ecae15b" providerId="ADAL" clId="{25745604-CCC7-48F4-843B-722F26C1113A}" dt="2023-02-09T06:41:47.128" v="1927" actId="1076"/>
          <ac:spMkLst>
            <pc:docMk/>
            <pc:sldMk cId="2693488174" sldId="280"/>
            <ac:spMk id="98" creationId="{DB8B88DE-97BF-48ED-8C1A-4F680A1CCE09}"/>
          </ac:spMkLst>
        </pc:spChg>
        <pc:spChg chg="del">
          <ac:chgData name="Xuanbo" userId="52a29cb4-095e-4b88-8e5b-abe65ecae15b" providerId="ADAL" clId="{25745604-CCC7-48F4-843B-722F26C1113A}" dt="2023-02-09T05:21:45.467" v="824" actId="21"/>
          <ac:spMkLst>
            <pc:docMk/>
            <pc:sldMk cId="2693488174" sldId="280"/>
            <ac:spMk id="99" creationId="{9F353717-7139-423B-898B-0285FAB11EEE}"/>
          </ac:spMkLst>
        </pc:spChg>
        <pc:spChg chg="del">
          <ac:chgData name="Xuanbo" userId="52a29cb4-095e-4b88-8e5b-abe65ecae15b" providerId="ADAL" clId="{25745604-CCC7-48F4-843B-722F26C1113A}" dt="2023-02-09T05:21:45.467" v="824" actId="21"/>
          <ac:spMkLst>
            <pc:docMk/>
            <pc:sldMk cId="2693488174" sldId="280"/>
            <ac:spMk id="101" creationId="{C6640F8F-5713-4FAE-B4C4-73152B760DE7}"/>
          </ac:spMkLst>
        </pc:spChg>
        <pc:spChg chg="del">
          <ac:chgData name="Xuanbo" userId="52a29cb4-095e-4b88-8e5b-abe65ecae15b" providerId="ADAL" clId="{25745604-CCC7-48F4-843B-722F26C1113A}" dt="2023-02-09T05:22:07.505" v="825" actId="21"/>
          <ac:spMkLst>
            <pc:docMk/>
            <pc:sldMk cId="2693488174" sldId="280"/>
            <ac:spMk id="103" creationId="{DDC521CC-C49D-4501-B976-79514DC0FA80}"/>
          </ac:spMkLst>
        </pc:spChg>
        <pc:grpChg chg="add del mod">
          <ac:chgData name="Xuanbo" userId="52a29cb4-095e-4b88-8e5b-abe65ecae15b" providerId="ADAL" clId="{25745604-CCC7-48F4-843B-722F26C1113A}" dt="2023-02-09T05:23:35.774" v="842" actId="165"/>
          <ac:grpSpMkLst>
            <pc:docMk/>
            <pc:sldMk cId="2693488174" sldId="280"/>
            <ac:grpSpMk id="2" creationId="{93736767-3E91-492B-AC07-694E8699EB82}"/>
          </ac:grpSpMkLst>
        </pc:grpChg>
        <pc:grpChg chg="add del mod">
          <ac:chgData name="Xuanbo" userId="52a29cb4-095e-4b88-8e5b-abe65ecae15b" providerId="ADAL" clId="{25745604-CCC7-48F4-843B-722F26C1113A}" dt="2023-02-09T05:24:04.898" v="852" actId="21"/>
          <ac:grpSpMkLst>
            <pc:docMk/>
            <pc:sldMk cId="2693488174" sldId="280"/>
            <ac:grpSpMk id="3" creationId="{EA1C3075-B221-4BE7-8D2A-1B160D5489AD}"/>
          </ac:grpSpMkLst>
        </pc:grpChg>
        <pc:picChg chg="add del mod">
          <ac:chgData name="Xuanbo" userId="52a29cb4-095e-4b88-8e5b-abe65ecae15b" providerId="ADAL" clId="{25745604-CCC7-48F4-843B-722F26C1113A}" dt="2023-02-09T05:23:27.113" v="839" actId="21"/>
          <ac:picMkLst>
            <pc:docMk/>
            <pc:sldMk cId="2693488174" sldId="280"/>
            <ac:picMk id="35" creationId="{07B07A8F-9911-4F69-9DE3-1D788387DE88}"/>
          </ac:picMkLst>
        </pc:picChg>
        <pc:picChg chg="add mod">
          <ac:chgData name="Xuanbo" userId="52a29cb4-095e-4b88-8e5b-abe65ecae15b" providerId="ADAL" clId="{25745604-CCC7-48F4-843B-722F26C1113A}" dt="2023-02-09T05:23:15.466" v="835" actId="164"/>
          <ac:picMkLst>
            <pc:docMk/>
            <pc:sldMk cId="2693488174" sldId="280"/>
            <ac:picMk id="36" creationId="{E62677E7-46E3-48F1-A7CB-CBB036D6ABA0}"/>
          </ac:picMkLst>
        </pc:picChg>
        <pc:picChg chg="add mod">
          <ac:chgData name="Xuanbo" userId="52a29cb4-095e-4b88-8e5b-abe65ecae15b" providerId="ADAL" clId="{25745604-CCC7-48F4-843B-722F26C1113A}" dt="2023-02-09T05:23:15.466" v="835" actId="164"/>
          <ac:picMkLst>
            <pc:docMk/>
            <pc:sldMk cId="2693488174" sldId="280"/>
            <ac:picMk id="37" creationId="{57190336-6B31-412D-B366-3BDD03CE2150}"/>
          </ac:picMkLst>
        </pc:picChg>
        <pc:picChg chg="add del mod">
          <ac:chgData name="Xuanbo" userId="52a29cb4-095e-4b88-8e5b-abe65ecae15b" providerId="ADAL" clId="{25745604-CCC7-48F4-843B-722F26C1113A}" dt="2023-02-09T05:23:27.113" v="839" actId="21"/>
          <ac:picMkLst>
            <pc:docMk/>
            <pc:sldMk cId="2693488174" sldId="280"/>
            <ac:picMk id="38" creationId="{EC0455CD-ED44-421E-8AA2-7D1706C2A8EB}"/>
          </ac:picMkLst>
        </pc:picChg>
        <pc:picChg chg="add mod">
          <ac:chgData name="Xuanbo" userId="52a29cb4-095e-4b88-8e5b-abe65ecae15b" providerId="ADAL" clId="{25745604-CCC7-48F4-843B-722F26C1113A}" dt="2023-02-09T05:23:15.466" v="835" actId="164"/>
          <ac:picMkLst>
            <pc:docMk/>
            <pc:sldMk cId="2693488174" sldId="280"/>
            <ac:picMk id="39" creationId="{A087FA63-135D-421C-9EF3-EC6E2F241E6B}"/>
          </ac:picMkLst>
        </pc:picChg>
        <pc:picChg chg="add mod">
          <ac:chgData name="Xuanbo" userId="52a29cb4-095e-4b88-8e5b-abe65ecae15b" providerId="ADAL" clId="{25745604-CCC7-48F4-843B-722F26C1113A}" dt="2023-02-09T06:41:47.128" v="1927" actId="1076"/>
          <ac:picMkLst>
            <pc:docMk/>
            <pc:sldMk cId="2693488174" sldId="280"/>
            <ac:picMk id="46" creationId="{71352F7A-1FF4-4A6E-9838-22B669604A39}"/>
          </ac:picMkLst>
        </pc:picChg>
        <pc:picChg chg="add mod">
          <ac:chgData name="Xuanbo" userId="52a29cb4-095e-4b88-8e5b-abe65ecae15b" providerId="ADAL" clId="{25745604-CCC7-48F4-843B-722F26C1113A}" dt="2023-02-09T06:41:47.128" v="1927" actId="1076"/>
          <ac:picMkLst>
            <pc:docMk/>
            <pc:sldMk cId="2693488174" sldId="280"/>
            <ac:picMk id="47" creationId="{C0B81658-1186-4677-B2A0-BBC7010254B5}"/>
          </ac:picMkLst>
        </pc:picChg>
        <pc:picChg chg="add mod">
          <ac:chgData name="Xuanbo" userId="52a29cb4-095e-4b88-8e5b-abe65ecae15b" providerId="ADAL" clId="{25745604-CCC7-48F4-843B-722F26C1113A}" dt="2023-02-09T06:41:47.128" v="1927" actId="1076"/>
          <ac:picMkLst>
            <pc:docMk/>
            <pc:sldMk cId="2693488174" sldId="280"/>
            <ac:picMk id="48" creationId="{F02CF969-D0FB-4D97-B2D6-5FA12AA5F71C}"/>
          </ac:picMkLst>
        </pc:picChg>
        <pc:picChg chg="del">
          <ac:chgData name="Xuanbo" userId="52a29cb4-095e-4b88-8e5b-abe65ecae15b" providerId="ADAL" clId="{25745604-CCC7-48F4-843B-722F26C1113A}" dt="2023-02-09T05:22:07.505" v="825" actId="21"/>
          <ac:picMkLst>
            <pc:docMk/>
            <pc:sldMk cId="2693488174" sldId="280"/>
            <ac:picMk id="57" creationId="{BC72AB62-47BF-421A-96E5-CB29CF096155}"/>
          </ac:picMkLst>
        </pc:picChg>
        <pc:picChg chg="del">
          <ac:chgData name="Xuanbo" userId="52a29cb4-095e-4b88-8e5b-abe65ecae15b" providerId="ADAL" clId="{25745604-CCC7-48F4-843B-722F26C1113A}" dt="2023-02-09T05:22:07.505" v="825" actId="21"/>
          <ac:picMkLst>
            <pc:docMk/>
            <pc:sldMk cId="2693488174" sldId="280"/>
            <ac:picMk id="58" creationId="{CF63D75F-9890-4602-BE91-5395116C9220}"/>
          </ac:picMkLst>
        </pc:picChg>
        <pc:picChg chg="del">
          <ac:chgData name="Xuanbo" userId="52a29cb4-095e-4b88-8e5b-abe65ecae15b" providerId="ADAL" clId="{25745604-CCC7-48F4-843B-722F26C1113A}" dt="2023-02-09T05:22:07.505" v="825" actId="21"/>
          <ac:picMkLst>
            <pc:docMk/>
            <pc:sldMk cId="2693488174" sldId="280"/>
            <ac:picMk id="59" creationId="{EE17209F-739F-4CBD-A7D4-39D017F6FA2A}"/>
          </ac:picMkLst>
        </pc:picChg>
        <pc:picChg chg="del">
          <ac:chgData name="Xuanbo" userId="52a29cb4-095e-4b88-8e5b-abe65ecae15b" providerId="ADAL" clId="{25745604-CCC7-48F4-843B-722F26C1113A}" dt="2023-02-09T05:22:07.505" v="825" actId="21"/>
          <ac:picMkLst>
            <pc:docMk/>
            <pc:sldMk cId="2693488174" sldId="280"/>
            <ac:picMk id="63" creationId="{FA7BFD59-74F4-48B3-BF2C-3AA7B832E7C8}"/>
          </ac:picMkLst>
        </pc:picChg>
        <pc:picChg chg="del">
          <ac:chgData name="Xuanbo" userId="52a29cb4-095e-4b88-8e5b-abe65ecae15b" providerId="ADAL" clId="{25745604-CCC7-48F4-843B-722F26C1113A}" dt="2023-02-09T05:22:07.505" v="825" actId="21"/>
          <ac:picMkLst>
            <pc:docMk/>
            <pc:sldMk cId="2693488174" sldId="280"/>
            <ac:picMk id="64" creationId="{5ABA9870-0B10-4DFE-8D1C-8D2393B12108}"/>
          </ac:picMkLst>
        </pc:picChg>
        <pc:picChg chg="del">
          <ac:chgData name="Xuanbo" userId="52a29cb4-095e-4b88-8e5b-abe65ecae15b" providerId="ADAL" clId="{25745604-CCC7-48F4-843B-722F26C1113A}" dt="2023-02-09T05:22:07.505" v="825" actId="21"/>
          <ac:picMkLst>
            <pc:docMk/>
            <pc:sldMk cId="2693488174" sldId="280"/>
            <ac:picMk id="67" creationId="{751B5EEA-70C2-4B1B-974D-F6B0C6A9983D}"/>
          </ac:picMkLst>
        </pc:picChg>
        <pc:picChg chg="mod">
          <ac:chgData name="Xuanbo" userId="52a29cb4-095e-4b88-8e5b-abe65ecae15b" providerId="ADAL" clId="{25745604-CCC7-48F4-843B-722F26C1113A}" dt="2023-02-09T06:41:47.128" v="1927" actId="1076"/>
          <ac:picMkLst>
            <pc:docMk/>
            <pc:sldMk cId="2693488174" sldId="280"/>
            <ac:picMk id="77" creationId="{E5446242-FD5C-4EF9-9C48-5FA9C2D3843E}"/>
          </ac:picMkLst>
        </pc:picChg>
        <pc:picChg chg="add del mod topLvl">
          <ac:chgData name="Xuanbo" userId="52a29cb4-095e-4b88-8e5b-abe65ecae15b" providerId="ADAL" clId="{25745604-CCC7-48F4-843B-722F26C1113A}" dt="2023-02-09T06:41:47.128" v="1927" actId="1076"/>
          <ac:picMkLst>
            <pc:docMk/>
            <pc:sldMk cId="2693488174" sldId="280"/>
            <ac:picMk id="79" creationId="{387070F7-4522-4B78-94D0-FDFBB3438352}"/>
          </ac:picMkLst>
        </pc:picChg>
        <pc:picChg chg="mod topLvl">
          <ac:chgData name="Xuanbo" userId="52a29cb4-095e-4b88-8e5b-abe65ecae15b" providerId="ADAL" clId="{25745604-CCC7-48F4-843B-722F26C1113A}" dt="2023-02-09T06:41:47.128" v="1927" actId="1076"/>
          <ac:picMkLst>
            <pc:docMk/>
            <pc:sldMk cId="2693488174" sldId="280"/>
            <ac:picMk id="80" creationId="{AF45E2F2-41E1-41C9-B07F-C62AD8EF0812}"/>
          </ac:picMkLst>
        </pc:picChg>
        <pc:picChg chg="mod">
          <ac:chgData name="Xuanbo" userId="52a29cb4-095e-4b88-8e5b-abe65ecae15b" providerId="ADAL" clId="{25745604-CCC7-48F4-843B-722F26C1113A}" dt="2023-02-09T06:41:47.128" v="1927" actId="1076"/>
          <ac:picMkLst>
            <pc:docMk/>
            <pc:sldMk cId="2693488174" sldId="280"/>
            <ac:picMk id="83" creationId="{C431E87C-87CF-4C7C-97CD-1EF28B15D967}"/>
          </ac:picMkLst>
        </pc:picChg>
        <pc:picChg chg="mod topLvl">
          <ac:chgData name="Xuanbo" userId="52a29cb4-095e-4b88-8e5b-abe65ecae15b" providerId="ADAL" clId="{25745604-CCC7-48F4-843B-722F26C1113A}" dt="2023-02-09T06:41:47.128" v="1927" actId="1076"/>
          <ac:picMkLst>
            <pc:docMk/>
            <pc:sldMk cId="2693488174" sldId="280"/>
            <ac:picMk id="84" creationId="{6BBD44C2-BC34-404C-AAE9-8B5B87EB396B}"/>
          </ac:picMkLst>
        </pc:picChg>
        <pc:picChg chg="del">
          <ac:chgData name="Xuanbo" userId="52a29cb4-095e-4b88-8e5b-abe65ecae15b" providerId="ADAL" clId="{25745604-CCC7-48F4-843B-722F26C1113A}" dt="2023-02-09T05:21:45.467" v="824" actId="21"/>
          <ac:picMkLst>
            <pc:docMk/>
            <pc:sldMk cId="2693488174" sldId="280"/>
            <ac:picMk id="85" creationId="{55C300E0-6B5E-4213-B8C1-C025275F3F3C}"/>
          </ac:picMkLst>
        </pc:picChg>
        <pc:cxnChg chg="del">
          <ac:chgData name="Xuanbo" userId="52a29cb4-095e-4b88-8e5b-abe65ecae15b" providerId="ADAL" clId="{25745604-CCC7-48F4-843B-722F26C1113A}" dt="2023-02-09T05:23:27.113" v="839" actId="21"/>
          <ac:cxnSpMkLst>
            <pc:docMk/>
            <pc:sldMk cId="2693488174" sldId="280"/>
            <ac:cxnSpMk id="66" creationId="{47B1EB07-C521-452F-8A87-E98B98838F03}"/>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D2F8-1E6F-6203-39A1-C9CF611F3E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C2BE5B-B0B0-AE0B-4747-81E5C6F0294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28E2E-6F48-4459-0EE7-1C18AEA5701D}"/>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5" name="Footer Placeholder 4">
            <a:extLst>
              <a:ext uri="{FF2B5EF4-FFF2-40B4-BE49-F238E27FC236}">
                <a16:creationId xmlns:a16="http://schemas.microsoft.com/office/drawing/2014/main" id="{CD0024C7-45FF-8747-8B61-2604E0C41E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82D23A-F77C-4CB2-9668-03F74A968AF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2966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1B4A-4D90-1A5F-04A7-CA1FBE56F04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794AB1-FAF5-D014-8A86-878E68B4F9B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5C72A-F445-317C-C26A-0EB7ABEA236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5" name="Footer Placeholder 4">
            <a:extLst>
              <a:ext uri="{FF2B5EF4-FFF2-40B4-BE49-F238E27FC236}">
                <a16:creationId xmlns:a16="http://schemas.microsoft.com/office/drawing/2014/main" id="{96A57B01-BA67-43D0-E455-719961EF71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3AF57A-F540-575E-48D8-F9D06F748A07}"/>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94466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774E4-00EF-5B8D-8AF4-BAB70EE48BF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A5E7F-539B-43C3-B704-96C71842A5C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795B2-E8B7-E886-A68A-C8308AC6CFD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5" name="Footer Placeholder 4">
            <a:extLst>
              <a:ext uri="{FF2B5EF4-FFF2-40B4-BE49-F238E27FC236}">
                <a16:creationId xmlns:a16="http://schemas.microsoft.com/office/drawing/2014/main" id="{993C9106-D9B1-E8C6-44AD-496350253F6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2F9F753-20C8-5B44-CE88-1DE04A041041}"/>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505960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457A-4AC5-2B75-19F0-7F468C8A608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86B2C0B-5DC0-302D-2023-23ACD9C62C1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AC3CF-1473-86BC-5AFE-8F440AE9C0F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5" name="Footer Placeholder 4">
            <a:extLst>
              <a:ext uri="{FF2B5EF4-FFF2-40B4-BE49-F238E27FC236}">
                <a16:creationId xmlns:a16="http://schemas.microsoft.com/office/drawing/2014/main" id="{5F7CAC54-819E-C95A-1CF2-8D20AF962D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D37215-A831-C9D1-CCAF-4A57695A7D0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8395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C3A4-6EDD-E151-00B3-4F41BEC66C8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EBA2B7-DFC5-8127-CF09-AA972265F05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191AC5-189B-38EA-2953-0A989DDA300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5" name="Footer Placeholder 4">
            <a:extLst>
              <a:ext uri="{FF2B5EF4-FFF2-40B4-BE49-F238E27FC236}">
                <a16:creationId xmlns:a16="http://schemas.microsoft.com/office/drawing/2014/main" id="{7B61B7E4-72F3-DF47-2984-1CD2D866B0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99B695-1BB9-7130-5A76-32343F1DC26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4907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AE0F-6573-15D0-6C36-8FDC5E5771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CC4BA1F-F27C-8D5F-48BD-7B899781A5D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142ED-1E86-D7A6-0B62-82F0D646649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20B985-1F84-1C2D-5021-4E0A6A7EA62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6" name="Footer Placeholder 5">
            <a:extLst>
              <a:ext uri="{FF2B5EF4-FFF2-40B4-BE49-F238E27FC236}">
                <a16:creationId xmlns:a16="http://schemas.microsoft.com/office/drawing/2014/main" id="{C2AF1521-0D91-B42C-2E29-FA64CD0EAD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766F953-2192-C483-B4C2-45A073BCC306}"/>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10935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E016C-0756-44A1-9F06-CF2EF79F4A8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D8989EF-A03E-F1C8-317A-01ADD7E918B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7FD251-C09C-D873-632E-00D8ECB5000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8F9C7-82E1-F456-8DB0-E0F85FC01B9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14431-A018-0794-AA40-83C7A17240B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5AE7E5-6DA9-A025-C333-090699D72829}"/>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8" name="Footer Placeholder 7">
            <a:extLst>
              <a:ext uri="{FF2B5EF4-FFF2-40B4-BE49-F238E27FC236}">
                <a16:creationId xmlns:a16="http://schemas.microsoft.com/office/drawing/2014/main" id="{6FDD4A20-CF8F-7B05-2279-8416427926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A72C321-9539-9C9F-0B0A-1F5615EDF79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74968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B537-3CDB-E32A-E28E-39AAE203116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1875B3-D5BE-008B-C20F-066B2F4A0FAC}"/>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4" name="Footer Placeholder 3">
            <a:extLst>
              <a:ext uri="{FF2B5EF4-FFF2-40B4-BE49-F238E27FC236}">
                <a16:creationId xmlns:a16="http://schemas.microsoft.com/office/drawing/2014/main" id="{D6D65AAB-F04C-F877-5DD1-3F7E1DEBE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12BCD6F-D643-BAB8-73AA-1F6A24F6A51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35775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A08CB-02CB-CA05-4013-C70ED49AFB54}"/>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3" name="Footer Placeholder 2">
            <a:extLst>
              <a:ext uri="{FF2B5EF4-FFF2-40B4-BE49-F238E27FC236}">
                <a16:creationId xmlns:a16="http://schemas.microsoft.com/office/drawing/2014/main" id="{1DE33C42-7623-7C65-916A-A43186FFF2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652B504-0179-30D1-FBD8-21413B9D4C5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09066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1225-FDE2-E2A3-6195-3634D1DDEF6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809717-3069-9773-5D34-480150F564C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22E937-601A-191B-1E5F-B5BD9B0726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04732-C828-1C5D-D9C2-8B6D14097175}"/>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6" name="Footer Placeholder 5">
            <a:extLst>
              <a:ext uri="{FF2B5EF4-FFF2-40B4-BE49-F238E27FC236}">
                <a16:creationId xmlns:a16="http://schemas.microsoft.com/office/drawing/2014/main" id="{7C4C9424-8AD7-1869-B89D-4F405F266C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C2F881B-73B2-8E5C-36DD-748F3AC86870}"/>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9132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C4D1-8D9D-0A78-885A-A28B0652C11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7E1CEF-4174-5A7B-5AFC-AEFF5D56C01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173F4-C3C3-EDBE-1BC4-6CA00F329C9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49798-F04D-AFB7-984D-0E8D4C8F4AD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4/11/2023</a:t>
            </a:fld>
            <a:endParaRPr lang="en-US"/>
          </a:p>
        </p:txBody>
      </p:sp>
      <p:sp>
        <p:nvSpPr>
          <p:cNvPr id="6" name="Footer Placeholder 5">
            <a:extLst>
              <a:ext uri="{FF2B5EF4-FFF2-40B4-BE49-F238E27FC236}">
                <a16:creationId xmlns:a16="http://schemas.microsoft.com/office/drawing/2014/main" id="{B5693112-7F0E-9C7F-46F7-51F952909E8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1F487D0-E09F-C9DA-A39B-64A6C2E9D92F}"/>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81084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43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3.jpg"/><Relationship Id="rId7" Type="http://schemas.openxmlformats.org/officeDocument/2006/relationships/image" Target="../media/image34.jpg"/><Relationship Id="rId12" Type="http://schemas.openxmlformats.org/officeDocument/2006/relationships/image" Target="../media/image42.pn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42.png"/><Relationship Id="rId3" Type="http://schemas.openxmlformats.org/officeDocument/2006/relationships/image" Target="../media/image45.jp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49.jpg"/><Relationship Id="rId4" Type="http://schemas.openxmlformats.org/officeDocument/2006/relationships/image" Target="../media/image46.jpg"/><Relationship Id="rId9" Type="http://schemas.openxmlformats.org/officeDocument/2006/relationships/image" Target="../media/image48.jpg"/></Relationships>
</file>

<file path=ppt/slides/_rels/slide14.xml.rels><?xml version="1.0" encoding="UTF-8" standalone="yes"?>
<Relationships xmlns="http://schemas.openxmlformats.org/package/2006/relationships"><Relationship Id="rId8" Type="http://schemas.openxmlformats.org/officeDocument/2006/relationships/image" Target="../media/image53.jpg"/><Relationship Id="rId13" Type="http://schemas.openxmlformats.org/officeDocument/2006/relationships/image" Target="../media/image42.png"/><Relationship Id="rId3" Type="http://schemas.openxmlformats.org/officeDocument/2006/relationships/image" Target="../media/image51.jp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55.jpg"/><Relationship Id="rId4" Type="http://schemas.openxmlformats.org/officeDocument/2006/relationships/image" Target="../media/image52.jpg"/><Relationship Id="rId9" Type="http://schemas.openxmlformats.org/officeDocument/2006/relationships/image" Target="../media/image54.jp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3.jpg"/><Relationship Id="rId13" Type="http://schemas.openxmlformats.org/officeDocument/2006/relationships/image" Target="../media/image42.png"/><Relationship Id="rId3" Type="http://schemas.openxmlformats.org/officeDocument/2006/relationships/image" Target="../media/image61.jp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60.jp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65.jpg"/><Relationship Id="rId4" Type="http://schemas.openxmlformats.org/officeDocument/2006/relationships/image" Target="../media/image62.jpg"/><Relationship Id="rId9" Type="http://schemas.openxmlformats.org/officeDocument/2006/relationships/image" Target="../media/image64.jpg"/></Relationships>
</file>

<file path=ppt/slides/_rels/slide18.xml.rels><?xml version="1.0" encoding="UTF-8" standalone="yes"?>
<Relationships xmlns="http://schemas.openxmlformats.org/package/2006/relationships"><Relationship Id="rId8" Type="http://schemas.openxmlformats.org/officeDocument/2006/relationships/image" Target="../media/image69.jpg"/><Relationship Id="rId13" Type="http://schemas.openxmlformats.org/officeDocument/2006/relationships/image" Target="../media/image42.png"/><Relationship Id="rId3" Type="http://schemas.openxmlformats.org/officeDocument/2006/relationships/image" Target="../media/image67.jp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66.jp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71.jpg"/><Relationship Id="rId4" Type="http://schemas.openxmlformats.org/officeDocument/2006/relationships/image" Target="../media/image68.jpg"/><Relationship Id="rId9" Type="http://schemas.openxmlformats.org/officeDocument/2006/relationships/image" Target="../media/image70.jpg"/></Relationships>
</file>

<file path=ppt/slides/_rels/slide1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7.jpg"/><Relationship Id="rId5" Type="http://schemas.openxmlformats.org/officeDocument/2006/relationships/image" Target="../media/image16.png"/><Relationship Id="rId10" Type="http://schemas.openxmlformats.org/officeDocument/2006/relationships/image" Target="../media/image16.jpg"/><Relationship Id="rId4" Type="http://schemas.openxmlformats.org/officeDocument/2006/relationships/image" Target="../media/image15.png"/><Relationship Id="rId9" Type="http://schemas.openxmlformats.org/officeDocument/2006/relationships/image" Target="../media/image15.jp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9.jpg"/><Relationship Id="rId7" Type="http://schemas.openxmlformats.org/officeDocument/2006/relationships/image" Target="../media/image14.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8.png"/><Relationship Id="rId5" Type="http://schemas.openxmlformats.org/officeDocument/2006/relationships/image" Target="../media/image21.jpg"/><Relationship Id="rId10" Type="http://schemas.openxmlformats.org/officeDocument/2006/relationships/image" Target="../media/image17.png"/><Relationship Id="rId4" Type="http://schemas.openxmlformats.org/officeDocument/2006/relationships/image" Target="../media/image20.jp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8.jpg"/><Relationship Id="rId7" Type="http://schemas.openxmlformats.org/officeDocument/2006/relationships/image" Target="../media/image29.jpg"/><Relationship Id="rId12" Type="http://schemas.openxmlformats.org/officeDocument/2006/relationships/image" Target="../media/image42.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DA59E5-C499-C8AA-1580-49E9A24F5B35}"/>
              </a:ext>
            </a:extLst>
          </p:cNvPr>
          <p:cNvGrpSpPr/>
          <p:nvPr/>
        </p:nvGrpSpPr>
        <p:grpSpPr>
          <a:xfrm>
            <a:off x="369999" y="435734"/>
            <a:ext cx="4701042" cy="3016744"/>
            <a:chOff x="500628" y="435735"/>
            <a:chExt cx="4701042" cy="3016744"/>
          </a:xfrm>
        </p:grpSpPr>
        <p:sp>
          <p:nvSpPr>
            <p:cNvPr id="7" name="Rectangle à coins arrondis 19">
              <a:extLst>
                <a:ext uri="{FF2B5EF4-FFF2-40B4-BE49-F238E27FC236}">
                  <a16:creationId xmlns:a16="http://schemas.microsoft.com/office/drawing/2014/main" id="{8A8512DB-3D28-7985-AF73-D35B05BD1D43}"/>
                </a:ext>
              </a:extLst>
            </p:cNvPr>
            <p:cNvSpPr>
              <a:spLocks noChangeArrowheads="1"/>
            </p:cNvSpPr>
            <p:nvPr/>
          </p:nvSpPr>
          <p:spPr bwMode="auto">
            <a:xfrm>
              <a:off x="500628" y="1884390"/>
              <a:ext cx="4701042" cy="1568089"/>
            </a:xfrm>
            <a:prstGeom prst="roundRect">
              <a:avLst>
                <a:gd name="adj" fmla="val 16667"/>
              </a:avLst>
            </a:prstGeom>
            <a:noFill/>
            <a:ln w="9525" algn="ctr">
              <a:no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ctr">
                <a:lnSpc>
                  <a:spcPct val="150000"/>
                </a:lnSpc>
                <a:spcBef>
                  <a:spcPts val="1000"/>
                </a:spcBef>
                <a:buSzTx/>
                <a:buNone/>
                <a:defRPr/>
              </a:pP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Xuanbo Miao</a:t>
              </a:r>
            </a:p>
            <a:p>
              <a:pPr marL="0" indent="0" algn="ctr">
                <a:lnSpc>
                  <a:spcPct val="100000"/>
                </a:lnSpc>
                <a:spcBef>
                  <a:spcPts val="6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14422044</a:t>
              </a:r>
            </a:p>
            <a:p>
              <a:pPr marL="0" indent="0" algn="ctr">
                <a:lnSpc>
                  <a:spcPct val="150000"/>
                </a:lnSpc>
                <a:spcBef>
                  <a:spcPts val="4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xmiao@mail.missouri.edu</a:t>
              </a:r>
            </a:p>
          </p:txBody>
        </p:sp>
        <p:sp>
          <p:nvSpPr>
            <p:cNvPr id="9" name="TextBox 8">
              <a:extLst>
                <a:ext uri="{FF2B5EF4-FFF2-40B4-BE49-F238E27FC236}">
                  <a16:creationId xmlns:a16="http://schemas.microsoft.com/office/drawing/2014/main" id="{4536A1E2-19E5-85F2-60D0-8CF11F284471}"/>
                </a:ext>
              </a:extLst>
            </p:cNvPr>
            <p:cNvSpPr txBox="1"/>
            <p:nvPr/>
          </p:nvSpPr>
          <p:spPr>
            <a:xfrm>
              <a:off x="562311" y="435735"/>
              <a:ext cx="4577678" cy="707886"/>
            </a:xfrm>
            <a:prstGeom prst="rect">
              <a:avLst/>
            </a:prstGeom>
            <a:noFill/>
          </p:spPr>
          <p:txBody>
            <a:bodyPr wrap="square">
              <a:spAutoFit/>
            </a:bodyPr>
            <a:lstStyle/>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HOMEWORK 4B</a:t>
              </a:r>
            </a:p>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ECE/CS 8690 </a:t>
              </a:r>
              <a:r>
                <a:rPr lang="it-IT"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2302 Computer Vision</a:t>
              </a:r>
              <a:endPar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870D315-40E3-0EC2-6D56-E03037F01BA6}"/>
                    </a:ext>
                  </a:extLst>
                </p:cNvPr>
                <p:cNvSpPr txBox="1"/>
                <p:nvPr/>
              </p:nvSpPr>
              <p:spPr>
                <a:xfrm>
                  <a:off x="666269" y="1329161"/>
                  <a:ext cx="4365950" cy="707886"/>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sz="2000" b="1" i="1" smtClean="0">
                            <a:solidFill>
                              <a:srgbClr val="16388A"/>
                            </a:solidFill>
                            <a:latin typeface="Cambria Math" panose="02040503050406030204" pitchFamily="18" charset="0"/>
                          </a:rPr>
                          <m:t>𝑴𝒐𝒗𝒊𝒏𝒈</m:t>
                        </m:r>
                        <m:r>
                          <a:rPr lang="en-US" sz="2000" b="1" i="1" smtClean="0">
                            <a:solidFill>
                              <a:srgbClr val="16388A"/>
                            </a:solidFill>
                            <a:latin typeface="Cambria Math" panose="02040503050406030204" pitchFamily="18" charset="0"/>
                          </a:rPr>
                          <m:t> </m:t>
                        </m:r>
                        <m:r>
                          <a:rPr lang="en-US" sz="2000" b="1" i="1" smtClean="0">
                            <a:solidFill>
                              <a:srgbClr val="16388A"/>
                            </a:solidFill>
                            <a:latin typeface="Cambria Math" panose="02040503050406030204" pitchFamily="18" charset="0"/>
                          </a:rPr>
                          <m:t>𝑶𝒃𝒋𝒆𝒄𝒕</m:t>
                        </m:r>
                        <m:r>
                          <a:rPr lang="en-US" sz="2000" b="1" i="1" smtClean="0">
                            <a:solidFill>
                              <a:srgbClr val="16388A"/>
                            </a:solidFill>
                            <a:latin typeface="Cambria Math" panose="02040503050406030204" pitchFamily="18" charset="0"/>
                          </a:rPr>
                          <m:t> </m:t>
                        </m:r>
                        <m:r>
                          <a:rPr lang="en-US" sz="2000" b="1" i="1" smtClean="0">
                            <a:solidFill>
                              <a:srgbClr val="16388A"/>
                            </a:solidFill>
                            <a:latin typeface="Cambria Math" panose="02040503050406030204" pitchFamily="18" charset="0"/>
                          </a:rPr>
                          <m:t>𝑫𝒆𝒕𝒆𝒄𝒕𝒊𝒐𝒏</m:t>
                        </m:r>
                        <m:r>
                          <a:rPr lang="en-US" sz="2000" b="1" i="1" smtClean="0">
                            <a:solidFill>
                              <a:srgbClr val="16388A"/>
                            </a:solidFill>
                            <a:latin typeface="Cambria Math" panose="02040503050406030204" pitchFamily="18" charset="0"/>
                          </a:rPr>
                          <m:t> </m:t>
                        </m:r>
                        <m:r>
                          <a:rPr lang="en-US" sz="2000" b="1" i="1" smtClean="0">
                            <a:solidFill>
                              <a:srgbClr val="16388A"/>
                            </a:solidFill>
                            <a:latin typeface="Cambria Math" panose="02040503050406030204" pitchFamily="18" charset="0"/>
                          </a:rPr>
                          <m:t>𝒖𝒔𝒊𝒏𝒈</m:t>
                        </m:r>
                        <m:r>
                          <a:rPr lang="en-US" sz="2000" b="1" i="1" smtClean="0">
                            <a:solidFill>
                              <a:srgbClr val="16388A"/>
                            </a:solidFill>
                            <a:latin typeface="Cambria Math" panose="02040503050406030204" pitchFamily="18" charset="0"/>
                          </a:rPr>
                          <m:t> </m:t>
                        </m:r>
                      </m:oMath>
                    </m:oMathPara>
                  </a14:m>
                  <a:endParaRPr lang="en-US" sz="2000" b="1" i="1" dirty="0">
                    <a:solidFill>
                      <a:srgbClr val="16388A"/>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sz="2000" b="1" i="1">
                            <a:solidFill>
                              <a:srgbClr val="16388A"/>
                            </a:solidFill>
                            <a:latin typeface="Cambria Math" panose="02040503050406030204" pitchFamily="18" charset="0"/>
                          </a:rPr>
                          <m:t>𝑺𝒊𝒎𝒑𝒍𝒆</m:t>
                        </m:r>
                        <m:r>
                          <a:rPr lang="en-US" sz="2000" b="1" i="1">
                            <a:solidFill>
                              <a:srgbClr val="16388A"/>
                            </a:solidFill>
                            <a:latin typeface="Cambria Math" panose="02040503050406030204" pitchFamily="18" charset="0"/>
                          </a:rPr>
                          <m:t> </m:t>
                        </m:r>
                        <m:r>
                          <a:rPr lang="en-US" sz="2000" b="1" i="1">
                            <a:solidFill>
                              <a:srgbClr val="16388A"/>
                            </a:solidFill>
                            <a:latin typeface="Cambria Math" panose="02040503050406030204" pitchFamily="18" charset="0"/>
                          </a:rPr>
                          <m:t>𝑩𝒂𝒄𝒌𝒈𝒓𝒐𝒖𝒏𝒅</m:t>
                        </m:r>
                        <m:r>
                          <a:rPr lang="en-US" sz="2000" b="1" i="1">
                            <a:solidFill>
                              <a:srgbClr val="16388A"/>
                            </a:solidFill>
                            <a:latin typeface="Cambria Math" panose="02040503050406030204" pitchFamily="18" charset="0"/>
                          </a:rPr>
                          <m:t> </m:t>
                        </m:r>
                        <m:r>
                          <a:rPr lang="en-US" sz="2000" b="1" i="1">
                            <a:solidFill>
                              <a:srgbClr val="16388A"/>
                            </a:solidFill>
                            <a:latin typeface="Cambria Math" panose="02040503050406030204" pitchFamily="18" charset="0"/>
                          </a:rPr>
                          <m:t>𝑺𝒖𝒃𝒕𝒓𝒂𝒄𝒕𝒊𝒐𝒏</m:t>
                        </m:r>
                      </m:oMath>
                    </m:oMathPara>
                  </a14:m>
                  <a:endParaRPr dirty="0"/>
                </a:p>
              </p:txBody>
            </p:sp>
          </mc:Choice>
          <mc:Fallback>
            <p:sp>
              <p:nvSpPr>
                <p:cNvPr id="11" name="TextBox 10">
                  <a:extLst>
                    <a:ext uri="{FF2B5EF4-FFF2-40B4-BE49-F238E27FC236}">
                      <a16:creationId xmlns:a16="http://schemas.microsoft.com/office/drawing/2014/main" id="{8870D315-40E3-0EC2-6D56-E03037F01BA6}"/>
                    </a:ext>
                  </a:extLst>
                </p:cNvPr>
                <p:cNvSpPr txBox="1">
                  <a:spLocks noRot="1" noChangeAspect="1" noMove="1" noResize="1" noEditPoints="1" noAdjustHandles="1" noChangeArrowheads="1" noChangeShapeType="1" noTextEdit="1"/>
                </p:cNvSpPr>
                <p:nvPr/>
              </p:nvSpPr>
              <p:spPr>
                <a:xfrm>
                  <a:off x="666269" y="1329161"/>
                  <a:ext cx="4365950" cy="707886"/>
                </a:xfrm>
                <a:prstGeom prst="rect">
                  <a:avLst/>
                </a:prstGeom>
                <a:blipFill>
                  <a:blip r:embed="rId3"/>
                  <a:stretch>
                    <a:fillRect b="-8621"/>
                  </a:stretch>
                </a:blipFill>
              </p:spPr>
              <p:txBody>
                <a:bodyPr/>
                <a:lstStyle/>
                <a:p>
                  <a:r>
                    <a:rPr lang="en-US">
                      <a:noFill/>
                    </a:rPr>
                    <a:t> </a:t>
                  </a:r>
                </a:p>
              </p:txBody>
            </p:sp>
          </mc:Fallback>
        </mc:AlternateContent>
      </p:grpSp>
      <p:sp>
        <p:nvSpPr>
          <p:cNvPr id="17" name="TextBox 16">
            <a:extLst>
              <a:ext uri="{FF2B5EF4-FFF2-40B4-BE49-F238E27FC236}">
                <a16:creationId xmlns:a16="http://schemas.microsoft.com/office/drawing/2014/main" id="{A38F9D7A-3D85-442F-B4DE-D086862C6FF7}"/>
              </a:ext>
            </a:extLst>
          </p:cNvPr>
          <p:cNvSpPr txBox="1"/>
          <p:nvPr/>
        </p:nvSpPr>
        <p:spPr>
          <a:xfrm>
            <a:off x="90558" y="3867721"/>
            <a:ext cx="5256109" cy="2800767"/>
          </a:xfrm>
          <a:prstGeom prst="rect">
            <a:avLst/>
          </a:prstGeom>
          <a:noFill/>
        </p:spPr>
        <p:txBody>
          <a:bodyPr wrap="square">
            <a:spAutoFit/>
          </a:bodyPr>
          <a:lstStyle/>
          <a:p>
            <a:pPr algn="just"/>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This assignment focuses on implementing a basic pipeline for feature detection, description, and matching. The first step is feature detection, which involves computing the autocorrelation matrix and a scalar feature detection measure using a formula discussed in class. The detected feature points are then shown in the image and included in the report. The second step is feature matching and evaluation, which involves defining and describing a feature descriptor and using it to match features using three different strategies. The performance of the feature matching is evaluated using transformation/</a:t>
            </a:r>
            <a:r>
              <a:rPr lang="en-US" sz="16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homography</a:t>
            </a: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matrices provided with the data.</a:t>
            </a:r>
          </a:p>
        </p:txBody>
      </p:sp>
      <p:sp>
        <p:nvSpPr>
          <p:cNvPr id="18" name="TextBox 17">
            <a:extLst>
              <a:ext uri="{FF2B5EF4-FFF2-40B4-BE49-F238E27FC236}">
                <a16:creationId xmlns:a16="http://schemas.microsoft.com/office/drawing/2014/main" id="{1EAA9979-C218-4DFA-A67E-9A56C9789E18}"/>
              </a:ext>
            </a:extLst>
          </p:cNvPr>
          <p:cNvSpPr txBox="1"/>
          <p:nvPr/>
        </p:nvSpPr>
        <p:spPr>
          <a:xfrm>
            <a:off x="1648525" y="3392002"/>
            <a:ext cx="2140177" cy="498663"/>
          </a:xfrm>
          <a:prstGeom prst="rect">
            <a:avLst/>
          </a:prstGeom>
          <a:noFill/>
        </p:spPr>
        <p:txBody>
          <a:bodyPr wrap="square">
            <a:spAutoFit/>
          </a:bodyPr>
          <a:lstStyle/>
          <a:p>
            <a:pPr algn="ct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Abstract</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10641A20-2F44-4635-9055-AFB038B2D9AC}"/>
              </a:ext>
            </a:extLst>
          </p:cNvPr>
          <p:cNvCxnSpPr>
            <a:cxnSpLocks/>
          </p:cNvCxnSpPr>
          <p:nvPr/>
        </p:nvCxnSpPr>
        <p:spPr>
          <a:xfrm>
            <a:off x="5756966"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CF807EC0-E3FC-4A9A-A245-57C5C3F31A49}"/>
              </a:ext>
            </a:extLst>
          </p:cNvPr>
          <p:cNvPicPr>
            <a:picLocks noChangeAspect="1"/>
          </p:cNvPicPr>
          <p:nvPr/>
        </p:nvPicPr>
        <p:blipFill>
          <a:blip r:embed="rId4"/>
          <a:stretch>
            <a:fillRect/>
          </a:stretch>
        </p:blipFill>
        <p:spPr>
          <a:xfrm>
            <a:off x="7304854" y="144780"/>
            <a:ext cx="4594767" cy="2069966"/>
          </a:xfrm>
          <a:prstGeom prst="rect">
            <a:avLst/>
          </a:prstGeom>
        </p:spPr>
      </p:pic>
      <p:pic>
        <p:nvPicPr>
          <p:cNvPr id="16" name="Picture 15">
            <a:extLst>
              <a:ext uri="{FF2B5EF4-FFF2-40B4-BE49-F238E27FC236}">
                <a16:creationId xmlns:a16="http://schemas.microsoft.com/office/drawing/2014/main" id="{9E08D50D-143D-4559-8E72-9C1D45101061}"/>
              </a:ext>
            </a:extLst>
          </p:cNvPr>
          <p:cNvPicPr>
            <a:picLocks noChangeAspect="1"/>
          </p:cNvPicPr>
          <p:nvPr/>
        </p:nvPicPr>
        <p:blipFill>
          <a:blip r:embed="rId5"/>
          <a:stretch>
            <a:fillRect/>
          </a:stretch>
        </p:blipFill>
        <p:spPr>
          <a:xfrm>
            <a:off x="7304855" y="2359674"/>
            <a:ext cx="4539028" cy="2024407"/>
          </a:xfrm>
          <a:prstGeom prst="rect">
            <a:avLst/>
          </a:prstGeom>
        </p:spPr>
      </p:pic>
      <p:pic>
        <p:nvPicPr>
          <p:cNvPr id="19" name="Picture 18">
            <a:extLst>
              <a:ext uri="{FF2B5EF4-FFF2-40B4-BE49-F238E27FC236}">
                <a16:creationId xmlns:a16="http://schemas.microsoft.com/office/drawing/2014/main" id="{39E13BE7-4CFD-4D3D-AA3F-6314F348D0D8}"/>
              </a:ext>
            </a:extLst>
          </p:cNvPr>
          <p:cNvPicPr>
            <a:picLocks noChangeAspect="1"/>
          </p:cNvPicPr>
          <p:nvPr/>
        </p:nvPicPr>
        <p:blipFill>
          <a:blip r:embed="rId6"/>
          <a:stretch>
            <a:fillRect/>
          </a:stretch>
        </p:blipFill>
        <p:spPr>
          <a:xfrm>
            <a:off x="7313604" y="4529009"/>
            <a:ext cx="4594767" cy="2132365"/>
          </a:xfrm>
          <a:prstGeom prst="rect">
            <a:avLst/>
          </a:prstGeom>
        </p:spPr>
      </p:pic>
      <p:sp>
        <p:nvSpPr>
          <p:cNvPr id="20" name="TextBox 19">
            <a:extLst>
              <a:ext uri="{FF2B5EF4-FFF2-40B4-BE49-F238E27FC236}">
                <a16:creationId xmlns:a16="http://schemas.microsoft.com/office/drawing/2014/main" id="{717F7E5E-9D5E-4C1E-9239-B05747CD9A74}"/>
              </a:ext>
            </a:extLst>
          </p:cNvPr>
          <p:cNvSpPr txBox="1"/>
          <p:nvPr/>
        </p:nvSpPr>
        <p:spPr>
          <a:xfrm>
            <a:off x="6096000" y="722674"/>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B</a:t>
            </a:r>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ikes</a:t>
            </a: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1 – 3</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dirty="0"/>
          </a:p>
        </p:txBody>
      </p:sp>
      <p:sp>
        <p:nvSpPr>
          <p:cNvPr id="21" name="TextBox 20">
            <a:extLst>
              <a:ext uri="{FF2B5EF4-FFF2-40B4-BE49-F238E27FC236}">
                <a16:creationId xmlns:a16="http://schemas.microsoft.com/office/drawing/2014/main" id="{724DB35E-DC21-4C2A-8FCF-E69414DAB07F}"/>
              </a:ext>
            </a:extLst>
          </p:cNvPr>
          <p:cNvSpPr txBox="1"/>
          <p:nvPr/>
        </p:nvSpPr>
        <p:spPr>
          <a:xfrm>
            <a:off x="6096000" y="2967335"/>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Leuven</a:t>
            </a:r>
            <a:endPar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1 – 6</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dirty="0"/>
          </a:p>
        </p:txBody>
      </p:sp>
      <p:sp>
        <p:nvSpPr>
          <p:cNvPr id="23" name="TextBox 22">
            <a:extLst>
              <a:ext uri="{FF2B5EF4-FFF2-40B4-BE49-F238E27FC236}">
                <a16:creationId xmlns:a16="http://schemas.microsoft.com/office/drawing/2014/main" id="{3593989F-6325-4E48-BE51-71339184B96F}"/>
              </a:ext>
            </a:extLst>
          </p:cNvPr>
          <p:cNvSpPr txBox="1"/>
          <p:nvPr/>
        </p:nvSpPr>
        <p:spPr>
          <a:xfrm>
            <a:off x="6096000" y="5211996"/>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Wall</a:t>
            </a: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2 – 4</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endParaRPr lang="en-US" dirty="0"/>
          </a:p>
        </p:txBody>
      </p:sp>
    </p:spTree>
    <p:extLst>
      <p:ext uri="{BB962C8B-B14F-4D97-AF65-F5344CB8AC3E}">
        <p14:creationId xmlns:p14="http://schemas.microsoft.com/office/powerpoint/2010/main" val="552668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5983" y="891775"/>
            <a:ext cx="4888525" cy="1710984"/>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5983" y="2750420"/>
            <a:ext cx="4888525" cy="1710984"/>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983" y="4615683"/>
            <a:ext cx="4888525" cy="171098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6"/>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72602" y="891775"/>
            <a:ext cx="4888525" cy="1710984"/>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72602" y="2750420"/>
            <a:ext cx="4888525" cy="1710984"/>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472602" y="4615683"/>
            <a:ext cx="4888525" cy="1710984"/>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2"/>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AE25AA38-28FD-4557-84A2-B6135E31269B}"/>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0" name="TextBox 29">
            <a:extLst>
              <a:ext uri="{FF2B5EF4-FFF2-40B4-BE49-F238E27FC236}">
                <a16:creationId xmlns:a16="http://schemas.microsoft.com/office/drawing/2014/main" id="{4A6F8910-377B-4E42-B7FE-BD58D03D51AF}"/>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evaluation-Bikes</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1" name="TextBox 30">
            <a:extLst>
              <a:ext uri="{FF2B5EF4-FFF2-40B4-BE49-F238E27FC236}">
                <a16:creationId xmlns:a16="http://schemas.microsoft.com/office/drawing/2014/main" id="{BC032A75-9BC2-49AB-9F4B-6FD7012C81DF}"/>
              </a:ext>
            </a:extLst>
          </p:cNvPr>
          <p:cNvSpPr txBox="1"/>
          <p:nvPr/>
        </p:nvSpPr>
        <p:spPr>
          <a:xfrm>
            <a:off x="263770"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32" name="TextBox 31">
            <a:extLst>
              <a:ext uri="{FF2B5EF4-FFF2-40B4-BE49-F238E27FC236}">
                <a16:creationId xmlns:a16="http://schemas.microsoft.com/office/drawing/2014/main" id="{2D9BCE53-032D-4CFE-BDB1-EDB37EA88A69}"/>
              </a:ext>
            </a:extLst>
          </p:cNvPr>
          <p:cNvSpPr txBox="1"/>
          <p:nvPr/>
        </p:nvSpPr>
        <p:spPr>
          <a:xfrm>
            <a:off x="6365234"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1107692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15FCEA-5344-4138-8B49-14B35F1A1DF9}"/>
              </a:ext>
            </a:extLst>
          </p:cNvPr>
          <p:cNvPicPr>
            <a:picLocks noChangeAspect="1"/>
          </p:cNvPicPr>
          <p:nvPr/>
        </p:nvPicPr>
        <p:blipFill>
          <a:blip r:embed="rId2"/>
          <a:stretch>
            <a:fillRect/>
          </a:stretch>
        </p:blipFill>
        <p:spPr>
          <a:xfrm>
            <a:off x="315944" y="697756"/>
            <a:ext cx="5969694" cy="2691920"/>
          </a:xfrm>
          <a:prstGeom prst="rect">
            <a:avLst/>
          </a:prstGeom>
        </p:spPr>
      </p:pic>
      <p:sp>
        <p:nvSpPr>
          <p:cNvPr id="11" name="TextBox 10">
            <a:extLst>
              <a:ext uri="{FF2B5EF4-FFF2-40B4-BE49-F238E27FC236}">
                <a16:creationId xmlns:a16="http://schemas.microsoft.com/office/drawing/2014/main" id="{189506A2-E8A2-43DE-9C9E-5D838C8ACFBF}"/>
              </a:ext>
            </a:extLst>
          </p:cNvPr>
          <p:cNvSpPr txBox="1"/>
          <p:nvPr/>
        </p:nvSpPr>
        <p:spPr>
          <a:xfrm>
            <a:off x="6459710" y="69775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244CFD49-DCE2-405A-9283-B7DB720E91A0}"/>
              </a:ext>
            </a:extLst>
          </p:cNvPr>
          <p:cNvSpPr txBox="1"/>
          <p:nvPr/>
        </p:nvSpPr>
        <p:spPr>
          <a:xfrm>
            <a:off x="6459710" y="377115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6" name="Picture 15">
            <a:extLst>
              <a:ext uri="{FF2B5EF4-FFF2-40B4-BE49-F238E27FC236}">
                <a16:creationId xmlns:a16="http://schemas.microsoft.com/office/drawing/2014/main" id="{0EE7CE35-1197-4C39-8651-CDBC656820AB}"/>
              </a:ext>
            </a:extLst>
          </p:cNvPr>
          <p:cNvPicPr>
            <a:picLocks noChangeAspect="1"/>
          </p:cNvPicPr>
          <p:nvPr/>
        </p:nvPicPr>
        <p:blipFill>
          <a:blip r:embed="rId3"/>
          <a:stretch>
            <a:fillRect/>
          </a:stretch>
        </p:blipFill>
        <p:spPr>
          <a:xfrm>
            <a:off x="315943" y="3771157"/>
            <a:ext cx="5975338" cy="2691920"/>
          </a:xfrm>
          <a:prstGeom prst="rect">
            <a:avLst/>
          </a:prstGeom>
        </p:spPr>
      </p:pic>
      <p:pic>
        <p:nvPicPr>
          <p:cNvPr id="25" name="Picture 24">
            <a:extLst>
              <a:ext uri="{FF2B5EF4-FFF2-40B4-BE49-F238E27FC236}">
                <a16:creationId xmlns:a16="http://schemas.microsoft.com/office/drawing/2014/main" id="{9CB0E3FE-010A-409E-AD0F-A6932D4AA38A}"/>
              </a:ext>
            </a:extLst>
          </p:cNvPr>
          <p:cNvPicPr>
            <a:picLocks noChangeAspect="1"/>
          </p:cNvPicPr>
          <p:nvPr/>
        </p:nvPicPr>
        <p:blipFill>
          <a:blip r:embed="rId4"/>
          <a:stretch>
            <a:fillRect/>
          </a:stretch>
        </p:blipFill>
        <p:spPr>
          <a:xfrm>
            <a:off x="6503670" y="4321280"/>
            <a:ext cx="4914900" cy="2114550"/>
          </a:xfrm>
          <a:prstGeom prst="rect">
            <a:avLst/>
          </a:prstGeom>
        </p:spPr>
      </p:pic>
      <p:pic>
        <p:nvPicPr>
          <p:cNvPr id="27" name="Picture 26">
            <a:extLst>
              <a:ext uri="{FF2B5EF4-FFF2-40B4-BE49-F238E27FC236}">
                <a16:creationId xmlns:a16="http://schemas.microsoft.com/office/drawing/2014/main" id="{4E61EC5F-40D7-4004-83C9-DA155D74D400}"/>
              </a:ext>
            </a:extLst>
          </p:cNvPr>
          <p:cNvPicPr>
            <a:picLocks noChangeAspect="1"/>
          </p:cNvPicPr>
          <p:nvPr/>
        </p:nvPicPr>
        <p:blipFill>
          <a:blip r:embed="rId5"/>
          <a:stretch>
            <a:fillRect/>
          </a:stretch>
        </p:blipFill>
        <p:spPr>
          <a:xfrm>
            <a:off x="6503668" y="1254230"/>
            <a:ext cx="4914900" cy="2114550"/>
          </a:xfrm>
          <a:prstGeom prst="rect">
            <a:avLst/>
          </a:prstGeom>
        </p:spPr>
      </p:pic>
      <p:sp>
        <p:nvSpPr>
          <p:cNvPr id="28" name="TextBox 27">
            <a:extLst>
              <a:ext uri="{FF2B5EF4-FFF2-40B4-BE49-F238E27FC236}">
                <a16:creationId xmlns:a16="http://schemas.microsoft.com/office/drawing/2014/main" id="{31930D5F-ECB0-4319-99BF-703F968E1F8F}"/>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evaluation-Bikes</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081454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BEE6EB6-2872-4585-84F2-6E5291C90515}"/>
              </a:ext>
            </a:extLst>
          </p:cNvPr>
          <p:cNvPicPr>
            <a:picLocks noChangeAspect="1"/>
          </p:cNvPicPr>
          <p:nvPr/>
        </p:nvPicPr>
        <p:blipFill>
          <a:blip r:embed="rId2"/>
          <a:stretch>
            <a:fillRect/>
          </a:stretch>
        </p:blipFill>
        <p:spPr>
          <a:xfrm>
            <a:off x="0" y="792194"/>
            <a:ext cx="12192000" cy="5273612"/>
          </a:xfrm>
          <a:prstGeom prst="rect">
            <a:avLst/>
          </a:prstGeom>
        </p:spPr>
      </p:pic>
      <p:sp>
        <p:nvSpPr>
          <p:cNvPr id="41" name="TextBox 40">
            <a:extLst>
              <a:ext uri="{FF2B5EF4-FFF2-40B4-BE49-F238E27FC236}">
                <a16:creationId xmlns:a16="http://schemas.microsoft.com/office/drawing/2014/main" id="{A0872A04-6AD9-4A2B-B7F3-153DFDB57205}"/>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2.2</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evaluation-Leuven</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521337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3555BD-091A-418A-B8C9-C4B5FCBBC2DF}"/>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6586" y="876047"/>
            <a:ext cx="5227320" cy="1742440"/>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86" y="2734692"/>
            <a:ext cx="5227320" cy="1742440"/>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586" y="4599955"/>
            <a:ext cx="5227320" cy="174244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7"/>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03205" y="876047"/>
            <a:ext cx="5227320" cy="1742440"/>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03205" y="2734692"/>
            <a:ext cx="5227320" cy="1742440"/>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03205" y="4599955"/>
            <a:ext cx="5227320" cy="1742440"/>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3"/>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922DBBC8-1109-4217-9231-55AF0CF83D36}"/>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2.2</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evaluation-Leuven</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9" name="TextBox 28">
            <a:extLst>
              <a:ext uri="{FF2B5EF4-FFF2-40B4-BE49-F238E27FC236}">
                <a16:creationId xmlns:a16="http://schemas.microsoft.com/office/drawing/2014/main" id="{A01AC972-3FC7-47B5-9008-8FF72D985804}"/>
              </a:ext>
            </a:extLst>
          </p:cNvPr>
          <p:cNvSpPr txBox="1"/>
          <p:nvPr/>
        </p:nvSpPr>
        <p:spPr>
          <a:xfrm>
            <a:off x="263770"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30" name="TextBox 29">
            <a:extLst>
              <a:ext uri="{FF2B5EF4-FFF2-40B4-BE49-F238E27FC236}">
                <a16:creationId xmlns:a16="http://schemas.microsoft.com/office/drawing/2014/main" id="{688CAD43-2E7D-4103-9483-0D7A3DDF9551}"/>
              </a:ext>
            </a:extLst>
          </p:cNvPr>
          <p:cNvSpPr txBox="1"/>
          <p:nvPr/>
        </p:nvSpPr>
        <p:spPr>
          <a:xfrm>
            <a:off x="6365234"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3659128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3555BD-091A-418A-B8C9-C4B5FCBBC2DF}"/>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3770" y="891775"/>
            <a:ext cx="5132951" cy="1710984"/>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3770" y="2750420"/>
            <a:ext cx="5132951" cy="1710984"/>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3770" y="4615683"/>
            <a:ext cx="5132951" cy="171098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7"/>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50389" y="891775"/>
            <a:ext cx="5132951" cy="1710984"/>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50389" y="2750420"/>
            <a:ext cx="5132951" cy="1710984"/>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50389" y="4615683"/>
            <a:ext cx="5132951" cy="1710984"/>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3"/>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5" name="TextBox 24">
            <a:extLst>
              <a:ext uri="{FF2B5EF4-FFF2-40B4-BE49-F238E27FC236}">
                <a16:creationId xmlns:a16="http://schemas.microsoft.com/office/drawing/2014/main" id="{92D08940-3B0A-4EB5-A522-062ECB13C248}"/>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2.2</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evaluation-Leuven</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F4A3976F-ADEA-46AA-85CA-DB9CF9489364}"/>
              </a:ext>
            </a:extLst>
          </p:cNvPr>
          <p:cNvSpPr txBox="1"/>
          <p:nvPr/>
        </p:nvSpPr>
        <p:spPr>
          <a:xfrm>
            <a:off x="263770"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30" name="TextBox 29">
            <a:extLst>
              <a:ext uri="{FF2B5EF4-FFF2-40B4-BE49-F238E27FC236}">
                <a16:creationId xmlns:a16="http://schemas.microsoft.com/office/drawing/2014/main" id="{51820BCE-465E-4A3F-AE2A-C2F24E87ED35}"/>
              </a:ext>
            </a:extLst>
          </p:cNvPr>
          <p:cNvSpPr txBox="1"/>
          <p:nvPr/>
        </p:nvSpPr>
        <p:spPr>
          <a:xfrm>
            <a:off x="6365234"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163862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634D25C3-DE1A-4D28-B302-32E26D9C41AE}"/>
              </a:ext>
            </a:extLst>
          </p:cNvPr>
          <p:cNvPicPr>
            <a:picLocks noChangeAspect="1"/>
          </p:cNvPicPr>
          <p:nvPr/>
        </p:nvPicPr>
        <p:blipFill>
          <a:blip r:embed="rId2"/>
          <a:stretch>
            <a:fillRect/>
          </a:stretch>
        </p:blipFill>
        <p:spPr>
          <a:xfrm>
            <a:off x="6503670" y="1259205"/>
            <a:ext cx="4914900" cy="2114550"/>
          </a:xfrm>
          <a:prstGeom prst="rect">
            <a:avLst/>
          </a:prstGeom>
        </p:spPr>
      </p:pic>
      <p:sp>
        <p:nvSpPr>
          <p:cNvPr id="79" name="TextBox 78">
            <a:extLst>
              <a:ext uri="{FF2B5EF4-FFF2-40B4-BE49-F238E27FC236}">
                <a16:creationId xmlns:a16="http://schemas.microsoft.com/office/drawing/2014/main" id="{96B7A4B9-2C8C-47BF-8174-75A4D6ED865D}"/>
              </a:ext>
            </a:extLst>
          </p:cNvPr>
          <p:cNvSpPr txBox="1"/>
          <p:nvPr/>
        </p:nvSpPr>
        <p:spPr>
          <a:xfrm>
            <a:off x="6459711" y="708660"/>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80" name="Picture 79">
            <a:extLst>
              <a:ext uri="{FF2B5EF4-FFF2-40B4-BE49-F238E27FC236}">
                <a16:creationId xmlns:a16="http://schemas.microsoft.com/office/drawing/2014/main" id="{0E27201A-A0D9-4021-8294-F6903866D22D}"/>
              </a:ext>
            </a:extLst>
          </p:cNvPr>
          <p:cNvPicPr>
            <a:picLocks noChangeAspect="1"/>
          </p:cNvPicPr>
          <p:nvPr/>
        </p:nvPicPr>
        <p:blipFill>
          <a:blip r:embed="rId3"/>
          <a:stretch>
            <a:fillRect/>
          </a:stretch>
        </p:blipFill>
        <p:spPr>
          <a:xfrm>
            <a:off x="315943" y="708660"/>
            <a:ext cx="5969694" cy="2665095"/>
          </a:xfrm>
          <a:prstGeom prst="rect">
            <a:avLst/>
          </a:prstGeom>
        </p:spPr>
      </p:pic>
      <p:pic>
        <p:nvPicPr>
          <p:cNvPr id="82" name="Picture 81">
            <a:extLst>
              <a:ext uri="{FF2B5EF4-FFF2-40B4-BE49-F238E27FC236}">
                <a16:creationId xmlns:a16="http://schemas.microsoft.com/office/drawing/2014/main" id="{8FB036D2-A396-4830-B74E-7B087AEAF545}"/>
              </a:ext>
            </a:extLst>
          </p:cNvPr>
          <p:cNvPicPr>
            <a:picLocks noChangeAspect="1"/>
          </p:cNvPicPr>
          <p:nvPr/>
        </p:nvPicPr>
        <p:blipFill>
          <a:blip r:embed="rId4"/>
          <a:stretch>
            <a:fillRect/>
          </a:stretch>
        </p:blipFill>
        <p:spPr>
          <a:xfrm>
            <a:off x="310088" y="3830955"/>
            <a:ext cx="5975550" cy="2665095"/>
          </a:xfrm>
          <a:prstGeom prst="rect">
            <a:avLst/>
          </a:prstGeom>
        </p:spPr>
      </p:pic>
      <p:sp>
        <p:nvSpPr>
          <p:cNvPr id="83" name="TextBox 82">
            <a:extLst>
              <a:ext uri="{FF2B5EF4-FFF2-40B4-BE49-F238E27FC236}">
                <a16:creationId xmlns:a16="http://schemas.microsoft.com/office/drawing/2014/main" id="{27824A7A-2499-49C3-B95C-B35B274075FE}"/>
              </a:ext>
            </a:extLst>
          </p:cNvPr>
          <p:cNvSpPr txBox="1"/>
          <p:nvPr/>
        </p:nvSpPr>
        <p:spPr>
          <a:xfrm>
            <a:off x="6459711" y="3830955"/>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3" name="Picture 12">
            <a:extLst>
              <a:ext uri="{FF2B5EF4-FFF2-40B4-BE49-F238E27FC236}">
                <a16:creationId xmlns:a16="http://schemas.microsoft.com/office/drawing/2014/main" id="{FD53ED91-CCAA-4674-9F04-3DDB49C7E1B5}"/>
              </a:ext>
            </a:extLst>
          </p:cNvPr>
          <p:cNvPicPr>
            <a:picLocks noChangeAspect="1"/>
          </p:cNvPicPr>
          <p:nvPr/>
        </p:nvPicPr>
        <p:blipFill>
          <a:blip r:embed="rId5"/>
          <a:stretch>
            <a:fillRect/>
          </a:stretch>
        </p:blipFill>
        <p:spPr>
          <a:xfrm>
            <a:off x="6459711" y="4380105"/>
            <a:ext cx="4914900" cy="2114550"/>
          </a:xfrm>
          <a:prstGeom prst="rect">
            <a:avLst/>
          </a:prstGeom>
        </p:spPr>
      </p:pic>
      <p:sp>
        <p:nvSpPr>
          <p:cNvPr id="14" name="TextBox 13">
            <a:extLst>
              <a:ext uri="{FF2B5EF4-FFF2-40B4-BE49-F238E27FC236}">
                <a16:creationId xmlns:a16="http://schemas.microsoft.com/office/drawing/2014/main" id="{EFD17720-0333-4680-B718-9988089C44F5}"/>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2.2</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evaluation-Leuven</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0255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4F1D35-83B5-47CF-875C-9CD14E8BCD42}"/>
              </a:ext>
            </a:extLst>
          </p:cNvPr>
          <p:cNvPicPr>
            <a:picLocks noChangeAspect="1"/>
          </p:cNvPicPr>
          <p:nvPr/>
        </p:nvPicPr>
        <p:blipFill>
          <a:blip r:embed="rId2"/>
          <a:stretch>
            <a:fillRect/>
          </a:stretch>
        </p:blipFill>
        <p:spPr>
          <a:xfrm>
            <a:off x="0" y="636939"/>
            <a:ext cx="12192000" cy="5584122"/>
          </a:xfrm>
          <a:prstGeom prst="rect">
            <a:avLst/>
          </a:prstGeom>
        </p:spPr>
      </p:pic>
      <p:sp>
        <p:nvSpPr>
          <p:cNvPr id="11" name="TextBox 10">
            <a:extLst>
              <a:ext uri="{FF2B5EF4-FFF2-40B4-BE49-F238E27FC236}">
                <a16:creationId xmlns:a16="http://schemas.microsoft.com/office/drawing/2014/main" id="{92D00160-59CC-4C4D-A61E-9569724DD102}"/>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2.3</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evaluation-Wall</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33808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3555BD-091A-418A-B8C9-C4B5FCBBC2DF}"/>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445" y="891774"/>
            <a:ext cx="4738637" cy="1830837"/>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445" y="2750419"/>
            <a:ext cx="4738637" cy="1830837"/>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6445" y="4615682"/>
            <a:ext cx="4738637" cy="1830837"/>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7"/>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573064" y="891774"/>
            <a:ext cx="4738637" cy="1830837"/>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573064" y="2750419"/>
            <a:ext cx="4738637" cy="1830837"/>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573064" y="4615682"/>
            <a:ext cx="4738637" cy="1830837"/>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3"/>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0" name="TextBox 29">
            <a:extLst>
              <a:ext uri="{FF2B5EF4-FFF2-40B4-BE49-F238E27FC236}">
                <a16:creationId xmlns:a16="http://schemas.microsoft.com/office/drawing/2014/main" id="{273F6101-899E-4431-BC0E-115BA228A63D}"/>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2.3</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evaluation-Wall</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1" name="TextBox 30">
            <a:extLst>
              <a:ext uri="{FF2B5EF4-FFF2-40B4-BE49-F238E27FC236}">
                <a16:creationId xmlns:a16="http://schemas.microsoft.com/office/drawing/2014/main" id="{18D79A9F-6147-47E1-8464-8D4A66F678B1}"/>
              </a:ext>
            </a:extLst>
          </p:cNvPr>
          <p:cNvSpPr txBox="1"/>
          <p:nvPr/>
        </p:nvSpPr>
        <p:spPr>
          <a:xfrm>
            <a:off x="263770" y="6381723"/>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32" name="TextBox 31">
            <a:extLst>
              <a:ext uri="{FF2B5EF4-FFF2-40B4-BE49-F238E27FC236}">
                <a16:creationId xmlns:a16="http://schemas.microsoft.com/office/drawing/2014/main" id="{2D771828-CF16-4CAF-B8A8-0DCF0AAC8615}"/>
              </a:ext>
            </a:extLst>
          </p:cNvPr>
          <p:cNvSpPr txBox="1"/>
          <p:nvPr/>
        </p:nvSpPr>
        <p:spPr>
          <a:xfrm>
            <a:off x="6365234" y="6381723"/>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3205100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3555BD-091A-418A-B8C9-C4B5FCBBC2DF}"/>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445" y="891774"/>
            <a:ext cx="4738636" cy="1830837"/>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445" y="2750419"/>
            <a:ext cx="4738636" cy="1830837"/>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6445" y="4615682"/>
            <a:ext cx="4738636" cy="1830837"/>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7"/>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573064" y="891774"/>
            <a:ext cx="4738636" cy="1830837"/>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573064" y="2750419"/>
            <a:ext cx="4738636" cy="1830837"/>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573064" y="4615682"/>
            <a:ext cx="4738636" cy="1830837"/>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3"/>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5" name="TextBox 24">
            <a:extLst>
              <a:ext uri="{FF2B5EF4-FFF2-40B4-BE49-F238E27FC236}">
                <a16:creationId xmlns:a16="http://schemas.microsoft.com/office/drawing/2014/main" id="{713931C5-2635-4DEF-9BD2-97A962FEEB27}"/>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2.3</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evaluation-Wall</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B3409C14-EB70-4071-BAA7-2895B2199F17}"/>
              </a:ext>
            </a:extLst>
          </p:cNvPr>
          <p:cNvSpPr txBox="1"/>
          <p:nvPr/>
        </p:nvSpPr>
        <p:spPr>
          <a:xfrm>
            <a:off x="263770" y="6381723"/>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30" name="TextBox 29">
            <a:extLst>
              <a:ext uri="{FF2B5EF4-FFF2-40B4-BE49-F238E27FC236}">
                <a16:creationId xmlns:a16="http://schemas.microsoft.com/office/drawing/2014/main" id="{67C97333-E816-4513-8E12-E0BFC30EF1B9}"/>
              </a:ext>
            </a:extLst>
          </p:cNvPr>
          <p:cNvSpPr txBox="1"/>
          <p:nvPr/>
        </p:nvSpPr>
        <p:spPr>
          <a:xfrm>
            <a:off x="6365234" y="6381723"/>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1977343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63C23833-9187-4C9A-958D-8EA0DCB036C5}"/>
              </a:ext>
            </a:extLst>
          </p:cNvPr>
          <p:cNvPicPr>
            <a:picLocks noChangeAspect="1"/>
          </p:cNvPicPr>
          <p:nvPr/>
        </p:nvPicPr>
        <p:blipFill>
          <a:blip r:embed="rId2"/>
          <a:stretch>
            <a:fillRect/>
          </a:stretch>
        </p:blipFill>
        <p:spPr>
          <a:xfrm>
            <a:off x="310088" y="708660"/>
            <a:ext cx="5762662" cy="2674368"/>
          </a:xfrm>
          <a:prstGeom prst="rect">
            <a:avLst/>
          </a:prstGeom>
        </p:spPr>
      </p:pic>
      <p:sp>
        <p:nvSpPr>
          <p:cNvPr id="87" name="TextBox 86">
            <a:extLst>
              <a:ext uri="{FF2B5EF4-FFF2-40B4-BE49-F238E27FC236}">
                <a16:creationId xmlns:a16="http://schemas.microsoft.com/office/drawing/2014/main" id="{E3F950BA-4370-4B8F-A47C-8B3A90A7DFC8}"/>
              </a:ext>
            </a:extLst>
          </p:cNvPr>
          <p:cNvSpPr txBox="1"/>
          <p:nvPr/>
        </p:nvSpPr>
        <p:spPr>
          <a:xfrm>
            <a:off x="6459711" y="640080"/>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89" name="Picture 88">
            <a:extLst>
              <a:ext uri="{FF2B5EF4-FFF2-40B4-BE49-F238E27FC236}">
                <a16:creationId xmlns:a16="http://schemas.microsoft.com/office/drawing/2014/main" id="{FA887291-F18A-4151-8E57-DEC78FC587BA}"/>
              </a:ext>
            </a:extLst>
          </p:cNvPr>
          <p:cNvPicPr>
            <a:picLocks noChangeAspect="1"/>
          </p:cNvPicPr>
          <p:nvPr/>
        </p:nvPicPr>
        <p:blipFill>
          <a:blip r:embed="rId3"/>
          <a:stretch>
            <a:fillRect/>
          </a:stretch>
        </p:blipFill>
        <p:spPr>
          <a:xfrm>
            <a:off x="6496949" y="1205865"/>
            <a:ext cx="4914900" cy="2114550"/>
          </a:xfrm>
          <a:prstGeom prst="rect">
            <a:avLst/>
          </a:prstGeom>
        </p:spPr>
      </p:pic>
      <p:sp>
        <p:nvSpPr>
          <p:cNvPr id="91" name="TextBox 90">
            <a:extLst>
              <a:ext uri="{FF2B5EF4-FFF2-40B4-BE49-F238E27FC236}">
                <a16:creationId xmlns:a16="http://schemas.microsoft.com/office/drawing/2014/main" id="{F7BEACAD-DB5E-401B-81AA-619D444E301B}"/>
              </a:ext>
            </a:extLst>
          </p:cNvPr>
          <p:cNvSpPr txBox="1"/>
          <p:nvPr/>
        </p:nvSpPr>
        <p:spPr>
          <a:xfrm>
            <a:off x="6459711" y="3727042"/>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95" name="Picture 94">
            <a:extLst>
              <a:ext uri="{FF2B5EF4-FFF2-40B4-BE49-F238E27FC236}">
                <a16:creationId xmlns:a16="http://schemas.microsoft.com/office/drawing/2014/main" id="{1E3A6C72-AB32-48AC-B5FA-06DAA80A311B}"/>
              </a:ext>
            </a:extLst>
          </p:cNvPr>
          <p:cNvPicPr>
            <a:picLocks noChangeAspect="1"/>
          </p:cNvPicPr>
          <p:nvPr/>
        </p:nvPicPr>
        <p:blipFill>
          <a:blip r:embed="rId2"/>
          <a:stretch>
            <a:fillRect/>
          </a:stretch>
        </p:blipFill>
        <p:spPr>
          <a:xfrm>
            <a:off x="310089" y="3801589"/>
            <a:ext cx="5762662" cy="2674368"/>
          </a:xfrm>
          <a:prstGeom prst="rect">
            <a:avLst/>
          </a:prstGeom>
        </p:spPr>
      </p:pic>
      <p:pic>
        <p:nvPicPr>
          <p:cNvPr id="99" name="Picture 98">
            <a:extLst>
              <a:ext uri="{FF2B5EF4-FFF2-40B4-BE49-F238E27FC236}">
                <a16:creationId xmlns:a16="http://schemas.microsoft.com/office/drawing/2014/main" id="{C19C742A-A85F-41F1-B135-7457196F459B}"/>
              </a:ext>
            </a:extLst>
          </p:cNvPr>
          <p:cNvPicPr>
            <a:picLocks noChangeAspect="1"/>
          </p:cNvPicPr>
          <p:nvPr/>
        </p:nvPicPr>
        <p:blipFill>
          <a:blip r:embed="rId4"/>
          <a:stretch>
            <a:fillRect/>
          </a:stretch>
        </p:blipFill>
        <p:spPr>
          <a:xfrm>
            <a:off x="6496949" y="4292827"/>
            <a:ext cx="4914900" cy="2114550"/>
          </a:xfrm>
          <a:prstGeom prst="rect">
            <a:avLst/>
          </a:prstGeom>
        </p:spPr>
      </p:pic>
      <p:sp>
        <p:nvSpPr>
          <p:cNvPr id="100" name="TextBox 99">
            <a:extLst>
              <a:ext uri="{FF2B5EF4-FFF2-40B4-BE49-F238E27FC236}">
                <a16:creationId xmlns:a16="http://schemas.microsoft.com/office/drawing/2014/main" id="{5D31C04A-C074-42CF-9489-45AE1BAC89B1}"/>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2.3</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evaluation-Wall</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937262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733528" cy="504625"/>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Introduction</a:t>
            </a:r>
          </a:p>
        </p:txBody>
      </p:sp>
      <p:sp>
        <p:nvSpPr>
          <p:cNvPr id="10" name="TextBox 9">
            <a:extLst>
              <a:ext uri="{FF2B5EF4-FFF2-40B4-BE49-F238E27FC236}">
                <a16:creationId xmlns:a16="http://schemas.microsoft.com/office/drawing/2014/main" id="{D756342A-43F3-4142-A0AD-A65E1882C576}"/>
              </a:ext>
            </a:extLst>
          </p:cNvPr>
          <p:cNvSpPr txBox="1"/>
          <p:nvPr/>
        </p:nvSpPr>
        <p:spPr>
          <a:xfrm>
            <a:off x="362471" y="674400"/>
            <a:ext cx="5733529" cy="5509200"/>
          </a:xfrm>
          <a:prstGeom prst="rect">
            <a:avLst/>
          </a:prstGeom>
          <a:noFill/>
        </p:spPr>
        <p:txBody>
          <a:bodyPr wrap="square">
            <a:spAutoFit/>
          </a:bodyPr>
          <a:lstStyle/>
          <a:p>
            <a:pPr algn="just"/>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In the field of computer vision, detecting and tracking moving objects in video streams is a crucial task with numerous applications, including surveillance, traffic monitoring, and robotic navigation. One popular technique for accomplishing this is through background subtraction, where the objective is to identify the foreground, consisting of moving objects, by distinguishing it from the static background.</a:t>
            </a:r>
          </a:p>
          <a:p>
            <a:pPr algn="just"/>
            <a:endPar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In this assignment, we will implement a simple background subtraction algorithm using a single Gaussian model for each pixel to detect moving objects in a video sequence captured by a stationary camera. The algorithm involves maintaining a background model, classifying pixels as foreground or background based on their differences from the background model, and updating the background model with new frames over time.</a:t>
            </a:r>
          </a:p>
          <a:p>
            <a:pPr algn="just"/>
            <a:endPar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We will experiment with different learning rates and matching thresholds to analyze the performance of the algorithm in detecting moving objects. The test data for this assignment is taken from the CAVIAR1 dataset, and the results will be evaluated using frames 5, 100, and 400. The assignment will be assessed on the basis of the source code, visualizations, and interpretations of the results.</a:t>
            </a:r>
            <a:endPar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9E5018D5-5625-4A0D-8E8B-F7C3A02A2727}"/>
              </a:ext>
            </a:extLst>
          </p:cNvPr>
          <p:cNvPicPr>
            <a:picLocks noChangeAspect="1"/>
          </p:cNvPicPr>
          <p:nvPr/>
        </p:nvPicPr>
        <p:blipFill>
          <a:blip r:embed="rId2"/>
          <a:stretch>
            <a:fillRect/>
          </a:stretch>
        </p:blipFill>
        <p:spPr>
          <a:xfrm>
            <a:off x="6640139" y="932765"/>
            <a:ext cx="5199572" cy="4992470"/>
          </a:xfrm>
          <a:prstGeom prst="rect">
            <a:avLst/>
          </a:prstGeom>
        </p:spPr>
      </p:pic>
    </p:spTree>
    <p:extLst>
      <p:ext uri="{BB962C8B-B14F-4D97-AF65-F5344CB8AC3E}">
        <p14:creationId xmlns:p14="http://schemas.microsoft.com/office/powerpoint/2010/main" val="268010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1" y="-22386"/>
            <a:ext cx="11079643" cy="504625"/>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Interpretation </a:t>
            </a:r>
            <a:r>
              <a:rPr lang="en-US"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&amp;</a:t>
            </a: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Discussion</a:t>
            </a:r>
            <a:endPar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D756342A-43F3-4142-A0AD-A65E1882C576}"/>
              </a:ext>
            </a:extLst>
          </p:cNvPr>
          <p:cNvSpPr txBox="1"/>
          <p:nvPr/>
        </p:nvSpPr>
        <p:spPr>
          <a:xfrm>
            <a:off x="111011" y="918513"/>
            <a:ext cx="5733529" cy="4293483"/>
          </a:xfrm>
          <a:prstGeom prst="rect">
            <a:avLst/>
          </a:prstGeom>
          <a:noFill/>
        </p:spPr>
        <p:txBody>
          <a:bodyPr wrap="square">
            <a:spAutoFit/>
          </a:bodyPr>
          <a:lstStyle/>
          <a:p>
            <a:pPr algn="just"/>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This assignment is making hands-on test with feature detection, description, and matching, which are fundamental concepts in computer vision. By implementing the pipeline, we can learn the practical aspects of these concepts and gain insight into how the CV functions work in different scenarios.</a:t>
            </a:r>
          </a:p>
          <a:p>
            <a:pPr algn="just"/>
            <a:endPar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first step of the pipeline involves feature detection using autocorrelation matrices and scalar feature detection measures. This is an important step as it determines which points in the image are likely to be good features for matching. By visualizing the detected feature points, students can gain a better understanding of how the algorithm works and what kind of features are being detected.</a:t>
            </a:r>
          </a:p>
          <a:p>
            <a:pPr algn="just"/>
            <a:endPar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second step of the pipeline involves feature matching and evaluation using a feature descriptor. This is an essential step in many computer vision applications, such as object recognition and image registration. By comparing the performance of different matching strategies and evaluating the results using </a:t>
            </a:r>
            <a:r>
              <a:rPr lang="en-US" altLang="zh-CN" sz="13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homography</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matrices, students can gain an understanding of the strengths and limitations of different feature descriptors and matching algorithms.</a:t>
            </a:r>
          </a:p>
          <a:p>
            <a:pPr algn="just"/>
            <a:endPar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Overall, this assignment provides a full pipeline to feature detection, description, and matching in CV. I tried different matching strategies and evaluate their performance, some of them are useful for giving more advanced results.</a:t>
            </a:r>
            <a:endParaRPr lang="en-US"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DB101BE5-B403-4E87-99E0-C92708A7756F}"/>
              </a:ext>
            </a:extLst>
          </p:cNvPr>
          <p:cNvPicPr>
            <a:picLocks noChangeAspect="1"/>
          </p:cNvPicPr>
          <p:nvPr/>
        </p:nvPicPr>
        <p:blipFill>
          <a:blip r:embed="rId2"/>
          <a:stretch>
            <a:fillRect/>
          </a:stretch>
        </p:blipFill>
        <p:spPr>
          <a:xfrm>
            <a:off x="7597233" y="144780"/>
            <a:ext cx="4594767" cy="2069966"/>
          </a:xfrm>
          <a:prstGeom prst="rect">
            <a:avLst/>
          </a:prstGeom>
        </p:spPr>
      </p:pic>
      <p:pic>
        <p:nvPicPr>
          <p:cNvPr id="12" name="Picture 11">
            <a:extLst>
              <a:ext uri="{FF2B5EF4-FFF2-40B4-BE49-F238E27FC236}">
                <a16:creationId xmlns:a16="http://schemas.microsoft.com/office/drawing/2014/main" id="{EB10B2C5-72F3-4B16-98C2-649F39CD5DA3}"/>
              </a:ext>
            </a:extLst>
          </p:cNvPr>
          <p:cNvPicPr>
            <a:picLocks noChangeAspect="1"/>
          </p:cNvPicPr>
          <p:nvPr/>
        </p:nvPicPr>
        <p:blipFill>
          <a:blip r:embed="rId3"/>
          <a:stretch>
            <a:fillRect/>
          </a:stretch>
        </p:blipFill>
        <p:spPr>
          <a:xfrm>
            <a:off x="7597234" y="2359674"/>
            <a:ext cx="4539028" cy="2024407"/>
          </a:xfrm>
          <a:prstGeom prst="rect">
            <a:avLst/>
          </a:prstGeom>
        </p:spPr>
      </p:pic>
      <p:pic>
        <p:nvPicPr>
          <p:cNvPr id="13" name="Picture 12">
            <a:extLst>
              <a:ext uri="{FF2B5EF4-FFF2-40B4-BE49-F238E27FC236}">
                <a16:creationId xmlns:a16="http://schemas.microsoft.com/office/drawing/2014/main" id="{79E229B5-2B30-495B-871D-EA8A284E341F}"/>
              </a:ext>
            </a:extLst>
          </p:cNvPr>
          <p:cNvPicPr>
            <a:picLocks noChangeAspect="1"/>
          </p:cNvPicPr>
          <p:nvPr/>
        </p:nvPicPr>
        <p:blipFill>
          <a:blip r:embed="rId4"/>
          <a:stretch>
            <a:fillRect/>
          </a:stretch>
        </p:blipFill>
        <p:spPr>
          <a:xfrm>
            <a:off x="7605983" y="4529009"/>
            <a:ext cx="4594767" cy="2132365"/>
          </a:xfrm>
          <a:prstGeom prst="rect">
            <a:avLst/>
          </a:prstGeom>
        </p:spPr>
      </p:pic>
      <p:sp>
        <p:nvSpPr>
          <p:cNvPr id="14" name="TextBox 13">
            <a:extLst>
              <a:ext uri="{FF2B5EF4-FFF2-40B4-BE49-F238E27FC236}">
                <a16:creationId xmlns:a16="http://schemas.microsoft.com/office/drawing/2014/main" id="{5DB328D9-C9FF-42D7-900D-96F86442A67C}"/>
              </a:ext>
            </a:extLst>
          </p:cNvPr>
          <p:cNvSpPr txBox="1"/>
          <p:nvPr/>
        </p:nvSpPr>
        <p:spPr>
          <a:xfrm>
            <a:off x="6495059" y="722674"/>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B</a:t>
            </a:r>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ikes</a:t>
            </a: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1 – 3</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dirty="0"/>
          </a:p>
        </p:txBody>
      </p:sp>
      <p:sp>
        <p:nvSpPr>
          <p:cNvPr id="15" name="TextBox 14">
            <a:extLst>
              <a:ext uri="{FF2B5EF4-FFF2-40B4-BE49-F238E27FC236}">
                <a16:creationId xmlns:a16="http://schemas.microsoft.com/office/drawing/2014/main" id="{ECADC96D-DA2D-4183-86DF-BD9374E30A9B}"/>
              </a:ext>
            </a:extLst>
          </p:cNvPr>
          <p:cNvSpPr txBox="1"/>
          <p:nvPr/>
        </p:nvSpPr>
        <p:spPr>
          <a:xfrm>
            <a:off x="6495059" y="2967335"/>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Leuven</a:t>
            </a:r>
            <a:endPar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1 – 6</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dirty="0"/>
          </a:p>
        </p:txBody>
      </p:sp>
      <p:sp>
        <p:nvSpPr>
          <p:cNvPr id="16" name="TextBox 15">
            <a:extLst>
              <a:ext uri="{FF2B5EF4-FFF2-40B4-BE49-F238E27FC236}">
                <a16:creationId xmlns:a16="http://schemas.microsoft.com/office/drawing/2014/main" id="{A39059D6-37C3-4106-8BAF-F632C27D10D8}"/>
              </a:ext>
            </a:extLst>
          </p:cNvPr>
          <p:cNvSpPr txBox="1"/>
          <p:nvPr/>
        </p:nvSpPr>
        <p:spPr>
          <a:xfrm>
            <a:off x="6495059" y="5211996"/>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Wall</a:t>
            </a: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2 – 4</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endParaRPr lang="en-US" dirty="0"/>
          </a:p>
        </p:txBody>
      </p:sp>
      <p:cxnSp>
        <p:nvCxnSpPr>
          <p:cNvPr id="17" name="Straight Connector 16">
            <a:extLst>
              <a:ext uri="{FF2B5EF4-FFF2-40B4-BE49-F238E27FC236}">
                <a16:creationId xmlns:a16="http://schemas.microsoft.com/office/drawing/2014/main" id="{6046326F-9694-4909-8539-052E6D45B3D3}"/>
              </a:ext>
            </a:extLst>
          </p:cNvPr>
          <p:cNvCxnSpPr>
            <a:cxnSpLocks/>
          </p:cNvCxnSpPr>
          <p:nvPr/>
        </p:nvCxnSpPr>
        <p:spPr>
          <a:xfrm>
            <a:off x="6267506"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940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9B6C010-4C63-434D-BC34-4B281E4C7CD5}"/>
              </a:ext>
            </a:extLst>
          </p:cNvPr>
          <p:cNvSpPr txBox="1"/>
          <p:nvPr/>
        </p:nvSpPr>
        <p:spPr>
          <a:xfrm>
            <a:off x="316573" y="114147"/>
            <a:ext cx="5032667"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Functions as required</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A1DE8A40-1335-4986-96C2-273200FA1E31}"/>
              </a:ext>
            </a:extLst>
          </p:cNvPr>
          <p:cNvPicPr>
            <a:picLocks noChangeAspect="1"/>
          </p:cNvPicPr>
          <p:nvPr/>
        </p:nvPicPr>
        <p:blipFill>
          <a:blip r:embed="rId2"/>
          <a:stretch>
            <a:fillRect/>
          </a:stretch>
        </p:blipFill>
        <p:spPr>
          <a:xfrm>
            <a:off x="315943" y="1008423"/>
            <a:ext cx="3200400" cy="1726532"/>
          </a:xfrm>
          <a:prstGeom prst="rect">
            <a:avLst/>
          </a:prstGeom>
        </p:spPr>
      </p:pic>
      <p:pic>
        <p:nvPicPr>
          <p:cNvPr id="6" name="Picture 5">
            <a:extLst>
              <a:ext uri="{FF2B5EF4-FFF2-40B4-BE49-F238E27FC236}">
                <a16:creationId xmlns:a16="http://schemas.microsoft.com/office/drawing/2014/main" id="{E759D94C-AC87-463F-95DE-5895A542E7E6}"/>
              </a:ext>
            </a:extLst>
          </p:cNvPr>
          <p:cNvPicPr>
            <a:picLocks noChangeAspect="1"/>
          </p:cNvPicPr>
          <p:nvPr/>
        </p:nvPicPr>
        <p:blipFill>
          <a:blip r:embed="rId3"/>
          <a:stretch>
            <a:fillRect/>
          </a:stretch>
        </p:blipFill>
        <p:spPr>
          <a:xfrm>
            <a:off x="315943" y="3087576"/>
            <a:ext cx="3200400" cy="3540129"/>
          </a:xfrm>
          <a:prstGeom prst="rect">
            <a:avLst/>
          </a:prstGeom>
        </p:spPr>
      </p:pic>
      <p:pic>
        <p:nvPicPr>
          <p:cNvPr id="9" name="Picture 8">
            <a:extLst>
              <a:ext uri="{FF2B5EF4-FFF2-40B4-BE49-F238E27FC236}">
                <a16:creationId xmlns:a16="http://schemas.microsoft.com/office/drawing/2014/main" id="{ED4EC988-BDF3-4B01-B35D-F13B1D99BEE7}"/>
              </a:ext>
            </a:extLst>
          </p:cNvPr>
          <p:cNvPicPr>
            <a:picLocks noChangeAspect="1"/>
          </p:cNvPicPr>
          <p:nvPr/>
        </p:nvPicPr>
        <p:blipFill>
          <a:blip r:embed="rId4"/>
          <a:stretch>
            <a:fillRect/>
          </a:stretch>
        </p:blipFill>
        <p:spPr>
          <a:xfrm>
            <a:off x="4046220" y="1008423"/>
            <a:ext cx="3200400" cy="1159329"/>
          </a:xfrm>
          <a:prstGeom prst="rect">
            <a:avLst/>
          </a:prstGeom>
        </p:spPr>
      </p:pic>
      <p:pic>
        <p:nvPicPr>
          <p:cNvPr id="11" name="Picture 10">
            <a:extLst>
              <a:ext uri="{FF2B5EF4-FFF2-40B4-BE49-F238E27FC236}">
                <a16:creationId xmlns:a16="http://schemas.microsoft.com/office/drawing/2014/main" id="{183BCE98-8C48-47D3-983C-F3E5F05B48A0}"/>
              </a:ext>
            </a:extLst>
          </p:cNvPr>
          <p:cNvPicPr>
            <a:picLocks noChangeAspect="1"/>
          </p:cNvPicPr>
          <p:nvPr/>
        </p:nvPicPr>
        <p:blipFill>
          <a:blip r:embed="rId5"/>
          <a:stretch>
            <a:fillRect/>
          </a:stretch>
        </p:blipFill>
        <p:spPr>
          <a:xfrm>
            <a:off x="4046220" y="3087576"/>
            <a:ext cx="3200400" cy="1946690"/>
          </a:xfrm>
          <a:prstGeom prst="rect">
            <a:avLst/>
          </a:prstGeom>
        </p:spPr>
      </p:pic>
      <p:pic>
        <p:nvPicPr>
          <p:cNvPr id="15" name="Picture 14">
            <a:extLst>
              <a:ext uri="{FF2B5EF4-FFF2-40B4-BE49-F238E27FC236}">
                <a16:creationId xmlns:a16="http://schemas.microsoft.com/office/drawing/2014/main" id="{D289B522-6C74-4B68-90F7-FAAE7613ABE1}"/>
              </a:ext>
            </a:extLst>
          </p:cNvPr>
          <p:cNvPicPr>
            <a:picLocks noChangeAspect="1"/>
          </p:cNvPicPr>
          <p:nvPr/>
        </p:nvPicPr>
        <p:blipFill>
          <a:blip r:embed="rId6"/>
          <a:stretch>
            <a:fillRect/>
          </a:stretch>
        </p:blipFill>
        <p:spPr>
          <a:xfrm>
            <a:off x="8413110" y="1051133"/>
            <a:ext cx="3200400" cy="5608684"/>
          </a:xfrm>
          <a:prstGeom prst="rect">
            <a:avLst/>
          </a:prstGeom>
        </p:spPr>
      </p:pic>
      <p:sp>
        <p:nvSpPr>
          <p:cNvPr id="21" name="TextBox 20">
            <a:extLst>
              <a:ext uri="{FF2B5EF4-FFF2-40B4-BE49-F238E27FC236}">
                <a16:creationId xmlns:a16="http://schemas.microsoft.com/office/drawing/2014/main" id="{F37A23D2-85CC-4170-84BF-749BE0A2524A}"/>
              </a:ext>
            </a:extLst>
          </p:cNvPr>
          <p:cNvSpPr txBox="1"/>
          <p:nvPr/>
        </p:nvSpPr>
        <p:spPr>
          <a:xfrm>
            <a:off x="198120" y="724405"/>
            <a:ext cx="3730277"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 function [R]=</a:t>
            </a:r>
            <a:r>
              <a:rPr lang="en-US" sz="1200" dirty="0" err="1">
                <a:latin typeface="Times New Roman" panose="02020603050405020304" pitchFamily="18" charset="0"/>
                <a:cs typeface="Times New Roman" panose="02020603050405020304" pitchFamily="18" charset="0"/>
              </a:rPr>
              <a:t>computeFeatureMeasure</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I,parameters</a:t>
            </a:r>
            <a:r>
              <a:rPr lang="en-US" sz="1200" dirty="0">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7BA63EB0-35B6-4BAA-9BA5-0B77039E7093}"/>
              </a:ext>
            </a:extLst>
          </p:cNvPr>
          <p:cNvSpPr txBox="1"/>
          <p:nvPr/>
        </p:nvSpPr>
        <p:spPr>
          <a:xfrm>
            <a:off x="198120" y="2810577"/>
            <a:ext cx="3848100"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 function [</a:t>
            </a:r>
            <a:r>
              <a:rPr lang="en-US" sz="1200" dirty="0" err="1">
                <a:latin typeface="Times New Roman" panose="02020603050405020304" pitchFamily="18" charset="0"/>
                <a:cs typeface="Times New Roman" panose="02020603050405020304" pitchFamily="18" charset="0"/>
              </a:rPr>
              <a:t>x,y,mask</a:t>
            </a:r>
            <a:r>
              <a:rPr lang="en-US" sz="1200" dirty="0">
                <a:latin typeface="Times New Roman" panose="02020603050405020304" pitchFamily="18" charset="0"/>
                <a:cs typeface="Times New Roman" panose="02020603050405020304" pitchFamily="18" charset="0"/>
              </a:rPr>
              <a:t>]=FeatureMeasure2Points(</a:t>
            </a:r>
            <a:r>
              <a:rPr lang="en-US" sz="1200" dirty="0" err="1">
                <a:latin typeface="Times New Roman" panose="02020603050405020304" pitchFamily="18" charset="0"/>
                <a:cs typeface="Times New Roman" panose="02020603050405020304" pitchFamily="18" charset="0"/>
              </a:rPr>
              <a:t>R,npoints</a:t>
            </a:r>
            <a:r>
              <a:rPr lang="en-US" sz="1200" dirty="0">
                <a:latin typeface="Times New Roman" panose="02020603050405020304" pitchFamily="18" charset="0"/>
                <a:cs typeface="Times New Roman" panose="02020603050405020304" pitchFamily="18" charset="0"/>
              </a:rPr>
              <a:t>)</a:t>
            </a:r>
          </a:p>
        </p:txBody>
      </p:sp>
      <p:sp>
        <p:nvSpPr>
          <p:cNvPr id="23" name="TextBox 22">
            <a:extLst>
              <a:ext uri="{FF2B5EF4-FFF2-40B4-BE49-F238E27FC236}">
                <a16:creationId xmlns:a16="http://schemas.microsoft.com/office/drawing/2014/main" id="{EE729414-BE0F-4D1B-86A7-10CF9D6E10CF}"/>
              </a:ext>
            </a:extLst>
          </p:cNvPr>
          <p:cNvSpPr txBox="1"/>
          <p:nvPr/>
        </p:nvSpPr>
        <p:spPr>
          <a:xfrm>
            <a:off x="3913157" y="724404"/>
            <a:ext cx="3848100"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3. function [</a:t>
            </a:r>
            <a:r>
              <a:rPr lang="en-US" sz="1200" dirty="0" err="1">
                <a:latin typeface="Times New Roman" panose="02020603050405020304" pitchFamily="18" charset="0"/>
                <a:cs typeface="Times New Roman" panose="02020603050405020304" pitchFamily="18" charset="0"/>
              </a:rPr>
              <a:t>DList</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generateFeatureDescriptors</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I,x,y</a:t>
            </a:r>
            <a:r>
              <a:rPr lang="en-US" sz="1200" dirty="0">
                <a:latin typeface="Times New Roman" panose="02020603050405020304" pitchFamily="18" charset="0"/>
                <a:cs typeface="Times New Roman" panose="02020603050405020304" pitchFamily="18" charset="0"/>
              </a:rPr>
              <a:t>)</a:t>
            </a:r>
          </a:p>
        </p:txBody>
      </p:sp>
      <p:sp>
        <p:nvSpPr>
          <p:cNvPr id="24" name="TextBox 23">
            <a:extLst>
              <a:ext uri="{FF2B5EF4-FFF2-40B4-BE49-F238E27FC236}">
                <a16:creationId xmlns:a16="http://schemas.microsoft.com/office/drawing/2014/main" id="{4756E75C-3F7D-4E86-A5CD-44E11F064289}"/>
              </a:ext>
            </a:extLst>
          </p:cNvPr>
          <p:cNvSpPr txBox="1"/>
          <p:nvPr/>
        </p:nvSpPr>
        <p:spPr>
          <a:xfrm>
            <a:off x="3913156" y="2811082"/>
            <a:ext cx="4095463"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4. function [</a:t>
            </a:r>
            <a:r>
              <a:rPr lang="en-US" sz="1200" dirty="0" err="1">
                <a:latin typeface="Times New Roman" panose="02020603050405020304" pitchFamily="18" charset="0"/>
                <a:cs typeface="Times New Roman" panose="02020603050405020304" pitchFamily="18" charset="0"/>
              </a:rPr>
              <a:t>Dist</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computeDescriptorDistances</a:t>
            </a:r>
            <a:r>
              <a:rPr lang="en-US" sz="1200" dirty="0">
                <a:latin typeface="Times New Roman" panose="02020603050405020304" pitchFamily="18" charset="0"/>
                <a:cs typeface="Times New Roman" panose="02020603050405020304" pitchFamily="18" charset="0"/>
              </a:rPr>
              <a:t>(Dlist1,Dlist2)</a:t>
            </a:r>
          </a:p>
        </p:txBody>
      </p:sp>
      <p:sp>
        <p:nvSpPr>
          <p:cNvPr id="26" name="TextBox 25">
            <a:extLst>
              <a:ext uri="{FF2B5EF4-FFF2-40B4-BE49-F238E27FC236}">
                <a16:creationId xmlns:a16="http://schemas.microsoft.com/office/drawing/2014/main" id="{98DE90F8-9536-4DCF-BECB-C93AF0F58C0B}"/>
              </a:ext>
            </a:extLst>
          </p:cNvPr>
          <p:cNvSpPr txBox="1"/>
          <p:nvPr/>
        </p:nvSpPr>
        <p:spPr>
          <a:xfrm>
            <a:off x="8145700" y="474052"/>
            <a:ext cx="4558180" cy="577081"/>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5. Function [MatchList1]=Distance2Matches_DistThresh(Dist,Th1)</a:t>
            </a:r>
          </a:p>
          <a:p>
            <a:r>
              <a:rPr lang="en-US" sz="1050" dirty="0">
                <a:latin typeface="Times New Roman" panose="02020603050405020304" pitchFamily="18" charset="0"/>
                <a:cs typeface="Times New Roman" panose="02020603050405020304" pitchFamily="18" charset="0"/>
              </a:rPr>
              <a:t>    Function [MatchList2]=Distance2Matches_NearestMatch(Dist,Th2) </a:t>
            </a:r>
          </a:p>
          <a:p>
            <a:r>
              <a:rPr lang="en-US" sz="1050" dirty="0">
                <a:latin typeface="Times New Roman" panose="02020603050405020304" pitchFamily="18" charset="0"/>
                <a:cs typeface="Times New Roman" panose="02020603050405020304" pitchFamily="18" charset="0"/>
              </a:rPr>
              <a:t>    Function [MatchList3]=Distance2Matches_NearestRatio(Dist,Th3</a:t>
            </a:r>
          </a:p>
        </p:txBody>
      </p:sp>
    </p:spTree>
    <p:extLst>
      <p:ext uri="{BB962C8B-B14F-4D97-AF65-F5344CB8AC3E}">
        <p14:creationId xmlns:p14="http://schemas.microsoft.com/office/powerpoint/2010/main" val="2862118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398B61-B7BF-4534-BF56-F3C7DB0F2C37}"/>
              </a:ext>
            </a:extLst>
          </p:cNvPr>
          <p:cNvPicPr>
            <a:picLocks noChangeAspect="1"/>
          </p:cNvPicPr>
          <p:nvPr/>
        </p:nvPicPr>
        <p:blipFill>
          <a:blip r:embed="rId2"/>
          <a:stretch>
            <a:fillRect/>
          </a:stretch>
        </p:blipFill>
        <p:spPr>
          <a:xfrm>
            <a:off x="316573" y="632613"/>
            <a:ext cx="5361395" cy="6111240"/>
          </a:xfrm>
          <a:prstGeom prst="rect">
            <a:avLst/>
          </a:prstGeom>
        </p:spPr>
      </p:pic>
      <p:sp>
        <p:nvSpPr>
          <p:cNvPr id="8" name="TextBox 7">
            <a:extLst>
              <a:ext uri="{FF2B5EF4-FFF2-40B4-BE49-F238E27FC236}">
                <a16:creationId xmlns:a16="http://schemas.microsoft.com/office/drawing/2014/main" id="{D0BDE7D5-95A2-4EB2-AE5B-A491BEFE5C1F}"/>
              </a:ext>
            </a:extLst>
          </p:cNvPr>
          <p:cNvSpPr txBox="1"/>
          <p:nvPr/>
        </p:nvSpPr>
        <p:spPr>
          <a:xfrm>
            <a:off x="316573" y="114147"/>
            <a:ext cx="5032667"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All Coded Functions</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18D6A8AA-8DDB-470A-ABC5-DAF7D63A3F76}"/>
              </a:ext>
            </a:extLst>
          </p:cNvPr>
          <p:cNvPicPr>
            <a:picLocks noChangeAspect="1"/>
          </p:cNvPicPr>
          <p:nvPr/>
        </p:nvPicPr>
        <p:blipFill>
          <a:blip r:embed="rId3"/>
          <a:stretch>
            <a:fillRect/>
          </a:stretch>
        </p:blipFill>
        <p:spPr>
          <a:xfrm>
            <a:off x="6404188" y="1641536"/>
            <a:ext cx="5227893" cy="5102317"/>
          </a:xfrm>
          <a:prstGeom prst="rect">
            <a:avLst/>
          </a:prstGeom>
        </p:spPr>
      </p:pic>
      <p:sp>
        <p:nvSpPr>
          <p:cNvPr id="11" name="TextBox 10">
            <a:extLst>
              <a:ext uri="{FF2B5EF4-FFF2-40B4-BE49-F238E27FC236}">
                <a16:creationId xmlns:a16="http://schemas.microsoft.com/office/drawing/2014/main" id="{2D62B4E5-7F6C-4698-9AC4-5CEC9E5B999F}"/>
              </a:ext>
            </a:extLst>
          </p:cNvPr>
          <p:cNvSpPr txBox="1"/>
          <p:nvPr/>
        </p:nvSpPr>
        <p:spPr>
          <a:xfrm>
            <a:off x="6514034" y="968214"/>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Output dialog of ‘bikes’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106058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6C4428-B079-4976-BC75-D390EBA39177}"/>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1.1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detection-</a:t>
            </a:r>
            <a:r>
              <a:rPr lang="en-US" altLang="zh-CN" sz="1600" b="1"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leuven</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1EE14B33-DD0D-49A9-B765-35C60DD4D997}"/>
              </a:ext>
            </a:extLst>
          </p:cNvPr>
          <p:cNvSpPr txBox="1"/>
          <p:nvPr/>
        </p:nvSpPr>
        <p:spPr>
          <a:xfrm>
            <a:off x="3207223" y="3622121"/>
            <a:ext cx="4805987" cy="376834"/>
          </a:xfrm>
          <a:prstGeom prst="rect">
            <a:avLst/>
          </a:prstGeom>
          <a:noFill/>
        </p:spPr>
        <p:txBody>
          <a:bodyPr wrap="square">
            <a:spAutoFit/>
          </a:bodyPr>
          <a:lstStyle/>
          <a:p>
            <a:pPr algn="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387660EF-B3E0-4459-8CB5-D6165BB6370E}"/>
              </a:ext>
            </a:extLst>
          </p:cNvPr>
          <p:cNvSpPr txBox="1"/>
          <p:nvPr/>
        </p:nvSpPr>
        <p:spPr>
          <a:xfrm>
            <a:off x="3108808" y="546112"/>
            <a:ext cx="5002816" cy="376578"/>
          </a:xfrm>
          <a:prstGeom prst="rect">
            <a:avLst/>
          </a:prstGeom>
          <a:noFill/>
        </p:spPr>
        <p:txBody>
          <a:bodyPr wrap="square">
            <a:spAutoFit/>
          </a:bodyPr>
          <a:lstStyle/>
          <a:p>
            <a:pPr algn="ct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45C7BB-42E1-42F5-A626-7C2C8A385F14}"/>
                  </a:ext>
                </a:extLst>
              </p:cNvPr>
              <p:cNvSpPr txBox="1"/>
              <p:nvPr/>
            </p:nvSpPr>
            <p:spPr>
              <a:xfrm rot="3600000">
                <a:off x="3172071" y="1794811"/>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2</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E845C7BB-42E1-42F5-A626-7C2C8A385F14}"/>
                  </a:ext>
                </a:extLst>
              </p:cNvPr>
              <p:cNvSpPr txBox="1">
                <a:spLocks noRot="1" noChangeAspect="1" noMove="1" noResize="1" noEditPoints="1" noAdjustHandles="1" noChangeArrowheads="1" noChangeShapeType="1" noTextEdit="1"/>
              </p:cNvSpPr>
              <p:nvPr/>
            </p:nvSpPr>
            <p:spPr>
              <a:xfrm rot="3600000">
                <a:off x="3172071" y="1794811"/>
                <a:ext cx="1530160" cy="4154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3E3D580-9066-44CD-861E-2344E6A4B18D}"/>
                  </a:ext>
                </a:extLst>
              </p:cNvPr>
              <p:cNvSpPr txBox="1"/>
              <p:nvPr/>
            </p:nvSpPr>
            <p:spPr>
              <a:xfrm rot="3600000">
                <a:off x="6949363" y="1814143"/>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1to4p</a:t>
                </a:r>
              </a:p>
            </p:txBody>
          </p:sp>
        </mc:Choice>
        <mc:Fallback xmlns="">
          <p:sp>
            <p:nvSpPr>
              <p:cNvPr id="16" name="TextBox 15">
                <a:extLst>
                  <a:ext uri="{FF2B5EF4-FFF2-40B4-BE49-F238E27FC236}">
                    <a16:creationId xmlns:a16="http://schemas.microsoft.com/office/drawing/2014/main" id="{23E3D580-9066-44CD-861E-2344E6A4B18D}"/>
                  </a:ext>
                </a:extLst>
              </p:cNvPr>
              <p:cNvSpPr txBox="1">
                <a:spLocks noRot="1" noChangeAspect="1" noMove="1" noResize="1" noEditPoints="1" noAdjustHandles="1" noChangeArrowheads="1" noChangeShapeType="1" noTextEdit="1"/>
              </p:cNvSpPr>
              <p:nvPr/>
            </p:nvSpPr>
            <p:spPr>
              <a:xfrm rot="3600000">
                <a:off x="6949363" y="1814143"/>
                <a:ext cx="1530160" cy="37683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78C1AFB-4F54-4FD8-9A10-AE411D388787}"/>
                  </a:ext>
                </a:extLst>
              </p:cNvPr>
              <p:cNvSpPr txBox="1"/>
              <p:nvPr/>
            </p:nvSpPr>
            <p:spPr>
              <a:xfrm rot="3600000">
                <a:off x="10958577" y="1814143"/>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1to6p</a:t>
                </a:r>
              </a:p>
            </p:txBody>
          </p:sp>
        </mc:Choice>
        <mc:Fallback xmlns="">
          <p:sp>
            <p:nvSpPr>
              <p:cNvPr id="17" name="TextBox 16">
                <a:extLst>
                  <a:ext uri="{FF2B5EF4-FFF2-40B4-BE49-F238E27FC236}">
                    <a16:creationId xmlns:a16="http://schemas.microsoft.com/office/drawing/2014/main" id="{078C1AFB-4F54-4FD8-9A10-AE411D388787}"/>
                  </a:ext>
                </a:extLst>
              </p:cNvPr>
              <p:cNvSpPr txBox="1">
                <a:spLocks noRot="1" noChangeAspect="1" noMove="1" noResize="1" noEditPoints="1" noAdjustHandles="1" noChangeArrowheads="1" noChangeShapeType="1" noTextEdit="1"/>
              </p:cNvSpPr>
              <p:nvPr/>
            </p:nvSpPr>
            <p:spPr>
              <a:xfrm rot="3600000">
                <a:off x="10958577" y="1814143"/>
                <a:ext cx="1530160" cy="3768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2256F4D-90E9-4296-8E86-AC1A53A6498E}"/>
                  </a:ext>
                </a:extLst>
              </p:cNvPr>
              <p:cNvSpPr txBox="1"/>
              <p:nvPr/>
            </p:nvSpPr>
            <p:spPr>
              <a:xfrm rot="3600000">
                <a:off x="3172071" y="4923007"/>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2</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12256F4D-90E9-4296-8E86-AC1A53A6498E}"/>
                  </a:ext>
                </a:extLst>
              </p:cNvPr>
              <p:cNvSpPr txBox="1">
                <a:spLocks noRot="1" noChangeAspect="1" noMove="1" noResize="1" noEditPoints="1" noAdjustHandles="1" noChangeArrowheads="1" noChangeShapeType="1" noTextEdit="1"/>
              </p:cNvSpPr>
              <p:nvPr/>
            </p:nvSpPr>
            <p:spPr>
              <a:xfrm rot="3600000">
                <a:off x="3172071" y="4923007"/>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6C2399A-171F-44FA-AB3B-B294C7BA936A}"/>
                  </a:ext>
                </a:extLst>
              </p:cNvPr>
              <p:cNvSpPr txBox="1"/>
              <p:nvPr/>
            </p:nvSpPr>
            <p:spPr>
              <a:xfrm rot="3600000">
                <a:off x="6949363" y="4942339"/>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1to4p</a:t>
                </a:r>
              </a:p>
            </p:txBody>
          </p:sp>
        </mc:Choice>
        <mc:Fallback xmlns="">
          <p:sp>
            <p:nvSpPr>
              <p:cNvPr id="28" name="TextBox 27">
                <a:extLst>
                  <a:ext uri="{FF2B5EF4-FFF2-40B4-BE49-F238E27FC236}">
                    <a16:creationId xmlns:a16="http://schemas.microsoft.com/office/drawing/2014/main" id="{06C2399A-171F-44FA-AB3B-B294C7BA936A}"/>
                  </a:ext>
                </a:extLst>
              </p:cNvPr>
              <p:cNvSpPr txBox="1">
                <a:spLocks noRot="1" noChangeAspect="1" noMove="1" noResize="1" noEditPoints="1" noAdjustHandles="1" noChangeArrowheads="1" noChangeShapeType="1" noTextEdit="1"/>
              </p:cNvSpPr>
              <p:nvPr/>
            </p:nvSpPr>
            <p:spPr>
              <a:xfrm rot="3600000">
                <a:off x="6949363" y="4942339"/>
                <a:ext cx="1530160" cy="37683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111BD50-B5CA-4E08-859A-60749DA6171E}"/>
                  </a:ext>
                </a:extLst>
              </p:cNvPr>
              <p:cNvSpPr txBox="1"/>
              <p:nvPr/>
            </p:nvSpPr>
            <p:spPr>
              <a:xfrm rot="3600000">
                <a:off x="10958577" y="4942339"/>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1to6p</a:t>
                </a:r>
              </a:p>
            </p:txBody>
          </p:sp>
        </mc:Choice>
        <mc:Fallback xmlns="">
          <p:sp>
            <p:nvSpPr>
              <p:cNvPr id="29" name="TextBox 28">
                <a:extLst>
                  <a:ext uri="{FF2B5EF4-FFF2-40B4-BE49-F238E27FC236}">
                    <a16:creationId xmlns:a16="http://schemas.microsoft.com/office/drawing/2014/main" id="{1111BD50-B5CA-4E08-859A-60749DA6171E}"/>
                  </a:ext>
                </a:extLst>
              </p:cNvPr>
              <p:cNvSpPr txBox="1">
                <a:spLocks noRot="1" noChangeAspect="1" noMove="1" noResize="1" noEditPoints="1" noAdjustHandles="1" noChangeArrowheads="1" noChangeShapeType="1" noTextEdit="1"/>
              </p:cNvSpPr>
              <p:nvPr/>
            </p:nvSpPr>
            <p:spPr>
              <a:xfrm rot="3600000">
                <a:off x="10958577" y="4942339"/>
                <a:ext cx="1530160" cy="376834"/>
              </a:xfrm>
              <a:prstGeom prst="rect">
                <a:avLst/>
              </a:prstGeom>
              <a:blipFill>
                <a:blip r:embed="rId7"/>
                <a:stretch>
                  <a:fillRect/>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F093E637-19D8-47F1-BDAE-8FD07DE8B01C}"/>
              </a:ext>
            </a:extLst>
          </p:cNvPr>
          <p:cNvSpPr/>
          <p:nvPr/>
        </p:nvSpPr>
        <p:spPr>
          <a:xfrm>
            <a:off x="201643" y="640398"/>
            <a:ext cx="11898917" cy="282618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AED7F69-5E08-44BB-8618-C79D7C8B7964}"/>
              </a:ext>
            </a:extLst>
          </p:cNvPr>
          <p:cNvSpPr/>
          <p:nvPr/>
        </p:nvSpPr>
        <p:spPr>
          <a:xfrm>
            <a:off x="201643" y="3707889"/>
            <a:ext cx="11898917" cy="282618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8B8850E-F761-457F-AAC1-6C0BB561880B}"/>
              </a:ext>
            </a:extLst>
          </p:cNvPr>
          <p:cNvSpPr txBox="1"/>
          <p:nvPr/>
        </p:nvSpPr>
        <p:spPr>
          <a:xfrm>
            <a:off x="6987540" y="85549"/>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Leuven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2D439A1B-31DD-48F5-9DD9-4787B4525BB6}"/>
              </a:ext>
            </a:extLst>
          </p:cNvPr>
          <p:cNvPicPr>
            <a:picLocks noChangeAspect="1"/>
          </p:cNvPicPr>
          <p:nvPr/>
        </p:nvPicPr>
        <p:blipFill rotWithShape="1">
          <a:blip r:embed="rId8">
            <a:extLst>
              <a:ext uri="{28A0092B-C50C-407E-A947-70E740481C1C}">
                <a14:useLocalDpi xmlns:a14="http://schemas.microsoft.com/office/drawing/2010/main" val="0"/>
              </a:ext>
            </a:extLst>
          </a:blip>
          <a:srcRect r="50264"/>
          <a:stretch/>
        </p:blipFill>
        <p:spPr>
          <a:xfrm>
            <a:off x="449281" y="1121664"/>
            <a:ext cx="3201085" cy="2145399"/>
          </a:xfrm>
          <a:prstGeom prst="rect">
            <a:avLst/>
          </a:prstGeom>
        </p:spPr>
      </p:pic>
      <p:pic>
        <p:nvPicPr>
          <p:cNvPr id="23" name="Picture 22">
            <a:extLst>
              <a:ext uri="{FF2B5EF4-FFF2-40B4-BE49-F238E27FC236}">
                <a16:creationId xmlns:a16="http://schemas.microsoft.com/office/drawing/2014/main" id="{6E96FA2A-816D-4B1A-84FA-F83B5DA21DFE}"/>
              </a:ext>
            </a:extLst>
          </p:cNvPr>
          <p:cNvPicPr>
            <a:picLocks noChangeAspect="1"/>
          </p:cNvPicPr>
          <p:nvPr/>
        </p:nvPicPr>
        <p:blipFill rotWithShape="1">
          <a:blip r:embed="rId8">
            <a:extLst>
              <a:ext uri="{28A0092B-C50C-407E-A947-70E740481C1C}">
                <a14:useLocalDpi xmlns:a14="http://schemas.microsoft.com/office/drawing/2010/main" val="0"/>
              </a:ext>
            </a:extLst>
          </a:blip>
          <a:srcRect l="50419" r="-155"/>
          <a:stretch/>
        </p:blipFill>
        <p:spPr>
          <a:xfrm>
            <a:off x="4173626" y="1121664"/>
            <a:ext cx="3201085" cy="2145399"/>
          </a:xfrm>
          <a:prstGeom prst="rect">
            <a:avLst/>
          </a:prstGeom>
        </p:spPr>
      </p:pic>
      <p:pic>
        <p:nvPicPr>
          <p:cNvPr id="24" name="Picture 23">
            <a:extLst>
              <a:ext uri="{FF2B5EF4-FFF2-40B4-BE49-F238E27FC236}">
                <a16:creationId xmlns:a16="http://schemas.microsoft.com/office/drawing/2014/main" id="{17552ABE-86F7-433E-ADC2-E6563423E360}"/>
              </a:ext>
            </a:extLst>
          </p:cNvPr>
          <p:cNvPicPr>
            <a:picLocks noChangeAspect="1"/>
          </p:cNvPicPr>
          <p:nvPr/>
        </p:nvPicPr>
        <p:blipFill rotWithShape="1">
          <a:blip r:embed="rId9">
            <a:extLst>
              <a:ext uri="{28A0092B-C50C-407E-A947-70E740481C1C}">
                <a14:useLocalDpi xmlns:a14="http://schemas.microsoft.com/office/drawing/2010/main" val="0"/>
              </a:ext>
            </a:extLst>
          </a:blip>
          <a:srcRect l="50000" r="264"/>
          <a:stretch/>
        </p:blipFill>
        <p:spPr>
          <a:xfrm>
            <a:off x="8125118" y="1121664"/>
            <a:ext cx="3201085" cy="2145399"/>
          </a:xfrm>
          <a:prstGeom prst="rect">
            <a:avLst/>
          </a:prstGeom>
        </p:spPr>
      </p:pic>
      <p:pic>
        <p:nvPicPr>
          <p:cNvPr id="25" name="Picture 24">
            <a:extLst>
              <a:ext uri="{FF2B5EF4-FFF2-40B4-BE49-F238E27FC236}">
                <a16:creationId xmlns:a16="http://schemas.microsoft.com/office/drawing/2014/main" id="{7EFB2200-CA16-44A5-A19C-C7B80E0C799B}"/>
              </a:ext>
            </a:extLst>
          </p:cNvPr>
          <p:cNvPicPr>
            <a:picLocks noChangeAspect="1"/>
          </p:cNvPicPr>
          <p:nvPr/>
        </p:nvPicPr>
        <p:blipFill rotWithShape="1">
          <a:blip r:embed="rId8">
            <a:extLst>
              <a:ext uri="{28A0092B-C50C-407E-A947-70E740481C1C}">
                <a14:useLocalDpi xmlns:a14="http://schemas.microsoft.com/office/drawing/2010/main" val="0"/>
              </a:ext>
            </a:extLst>
          </a:blip>
          <a:srcRect r="50264"/>
          <a:stretch/>
        </p:blipFill>
        <p:spPr>
          <a:xfrm>
            <a:off x="449281" y="4166489"/>
            <a:ext cx="3201085" cy="2145399"/>
          </a:xfrm>
          <a:prstGeom prst="rect">
            <a:avLst/>
          </a:prstGeom>
        </p:spPr>
      </p:pic>
      <p:pic>
        <p:nvPicPr>
          <p:cNvPr id="26" name="Picture 25">
            <a:extLst>
              <a:ext uri="{FF2B5EF4-FFF2-40B4-BE49-F238E27FC236}">
                <a16:creationId xmlns:a16="http://schemas.microsoft.com/office/drawing/2014/main" id="{E12424CE-92F4-4B52-B7CD-A49B744F7B8E}"/>
              </a:ext>
            </a:extLst>
          </p:cNvPr>
          <p:cNvPicPr>
            <a:picLocks noChangeAspect="1"/>
          </p:cNvPicPr>
          <p:nvPr/>
        </p:nvPicPr>
        <p:blipFill rotWithShape="1">
          <a:blip r:embed="rId10">
            <a:extLst>
              <a:ext uri="{28A0092B-C50C-407E-A947-70E740481C1C}">
                <a14:useLocalDpi xmlns:a14="http://schemas.microsoft.com/office/drawing/2010/main" val="0"/>
              </a:ext>
            </a:extLst>
          </a:blip>
          <a:srcRect l="50000" r="264"/>
          <a:stretch/>
        </p:blipFill>
        <p:spPr>
          <a:xfrm>
            <a:off x="4173626" y="4166489"/>
            <a:ext cx="3201085" cy="2145399"/>
          </a:xfrm>
          <a:prstGeom prst="rect">
            <a:avLst/>
          </a:prstGeom>
        </p:spPr>
      </p:pic>
      <p:pic>
        <p:nvPicPr>
          <p:cNvPr id="30" name="Picture 29">
            <a:extLst>
              <a:ext uri="{FF2B5EF4-FFF2-40B4-BE49-F238E27FC236}">
                <a16:creationId xmlns:a16="http://schemas.microsoft.com/office/drawing/2014/main" id="{D1E9D11F-BB21-47EA-868A-F328E3C0FE85}"/>
              </a:ext>
            </a:extLst>
          </p:cNvPr>
          <p:cNvPicPr>
            <a:picLocks noChangeAspect="1"/>
          </p:cNvPicPr>
          <p:nvPr/>
        </p:nvPicPr>
        <p:blipFill rotWithShape="1">
          <a:blip r:embed="rId11">
            <a:extLst>
              <a:ext uri="{28A0092B-C50C-407E-A947-70E740481C1C}">
                <a14:useLocalDpi xmlns:a14="http://schemas.microsoft.com/office/drawing/2010/main" val="0"/>
              </a:ext>
            </a:extLst>
          </a:blip>
          <a:srcRect l="50000" r="264"/>
          <a:stretch/>
        </p:blipFill>
        <p:spPr>
          <a:xfrm>
            <a:off x="8125118" y="4166489"/>
            <a:ext cx="3201085" cy="2145399"/>
          </a:xfrm>
          <a:prstGeom prst="rect">
            <a:avLst/>
          </a:prstGeom>
        </p:spPr>
      </p:pic>
    </p:spTree>
    <p:extLst>
      <p:ext uri="{BB962C8B-B14F-4D97-AF65-F5344CB8AC3E}">
        <p14:creationId xmlns:p14="http://schemas.microsoft.com/office/powerpoint/2010/main" val="77921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6C4428-B079-4976-BC75-D390EBA39177}"/>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1.2.</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detection-wall</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D410A7A3-3199-4419-B0FF-72408280C1F4}"/>
              </a:ext>
            </a:extLst>
          </p:cNvPr>
          <p:cNvSpPr txBox="1"/>
          <p:nvPr/>
        </p:nvSpPr>
        <p:spPr>
          <a:xfrm>
            <a:off x="6987540" y="85549"/>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wall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A807ACEB-CFF3-4933-84C3-614C12A703D3}"/>
              </a:ext>
            </a:extLst>
          </p:cNvPr>
          <p:cNvPicPr>
            <a:picLocks noChangeAspect="1"/>
          </p:cNvPicPr>
          <p:nvPr/>
        </p:nvPicPr>
        <p:blipFill rotWithShape="1">
          <a:blip r:embed="rId2">
            <a:extLst>
              <a:ext uri="{28A0092B-C50C-407E-A947-70E740481C1C}">
                <a14:useLocalDpi xmlns:a14="http://schemas.microsoft.com/office/drawing/2010/main" val="0"/>
              </a:ext>
            </a:extLst>
          </a:blip>
          <a:srcRect r="49870"/>
          <a:stretch/>
        </p:blipFill>
        <p:spPr>
          <a:xfrm>
            <a:off x="449281" y="4028828"/>
            <a:ext cx="3201085" cy="2467149"/>
          </a:xfrm>
          <a:prstGeom prst="rect">
            <a:avLst/>
          </a:prstGeom>
        </p:spPr>
      </p:pic>
      <p:pic>
        <p:nvPicPr>
          <p:cNvPr id="6" name="Picture 5">
            <a:extLst>
              <a:ext uri="{FF2B5EF4-FFF2-40B4-BE49-F238E27FC236}">
                <a16:creationId xmlns:a16="http://schemas.microsoft.com/office/drawing/2014/main" id="{8FD44866-D878-40EE-BD91-1C843087EA77}"/>
              </a:ext>
            </a:extLst>
          </p:cNvPr>
          <p:cNvPicPr>
            <a:picLocks noChangeAspect="1"/>
          </p:cNvPicPr>
          <p:nvPr/>
        </p:nvPicPr>
        <p:blipFill rotWithShape="1">
          <a:blip r:embed="rId3">
            <a:extLst>
              <a:ext uri="{28A0092B-C50C-407E-A947-70E740481C1C}">
                <a14:useLocalDpi xmlns:a14="http://schemas.microsoft.com/office/drawing/2010/main" val="0"/>
              </a:ext>
            </a:extLst>
          </a:blip>
          <a:srcRect r="49870"/>
          <a:stretch/>
        </p:blipFill>
        <p:spPr>
          <a:xfrm>
            <a:off x="449281" y="960790"/>
            <a:ext cx="3201085" cy="2467149"/>
          </a:xfrm>
          <a:prstGeom prst="rect">
            <a:avLst/>
          </a:prstGeom>
        </p:spPr>
      </p:pic>
      <p:sp>
        <p:nvSpPr>
          <p:cNvPr id="9" name="TextBox 8">
            <a:extLst>
              <a:ext uri="{FF2B5EF4-FFF2-40B4-BE49-F238E27FC236}">
                <a16:creationId xmlns:a16="http://schemas.microsoft.com/office/drawing/2014/main" id="{1EE14B33-DD0D-49A9-B765-35C60DD4D997}"/>
              </a:ext>
            </a:extLst>
          </p:cNvPr>
          <p:cNvSpPr txBox="1"/>
          <p:nvPr/>
        </p:nvSpPr>
        <p:spPr>
          <a:xfrm>
            <a:off x="3207223" y="3622121"/>
            <a:ext cx="4805987" cy="376834"/>
          </a:xfrm>
          <a:prstGeom prst="rect">
            <a:avLst/>
          </a:prstGeom>
          <a:noFill/>
        </p:spPr>
        <p:txBody>
          <a:bodyPr wrap="square">
            <a:spAutoFit/>
          </a:bodyPr>
          <a:lstStyle/>
          <a:p>
            <a:pPr algn="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387660EF-B3E0-4459-8CB5-D6165BB6370E}"/>
              </a:ext>
            </a:extLst>
          </p:cNvPr>
          <p:cNvSpPr txBox="1"/>
          <p:nvPr/>
        </p:nvSpPr>
        <p:spPr>
          <a:xfrm>
            <a:off x="3108808" y="546112"/>
            <a:ext cx="5002816" cy="376578"/>
          </a:xfrm>
          <a:prstGeom prst="rect">
            <a:avLst/>
          </a:prstGeom>
          <a:noFill/>
        </p:spPr>
        <p:txBody>
          <a:bodyPr wrap="square">
            <a:spAutoFit/>
          </a:bodyPr>
          <a:lstStyle/>
          <a:p>
            <a:pPr algn="ct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7839C405-8D69-4A8A-BD40-931692A131FF}"/>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8125118" y="4028828"/>
            <a:ext cx="3192781" cy="2467149"/>
          </a:xfrm>
          <a:prstGeom prst="rect">
            <a:avLst/>
          </a:prstGeom>
        </p:spPr>
      </p:pic>
      <p:pic>
        <p:nvPicPr>
          <p:cNvPr id="12" name="Picture 11">
            <a:extLst>
              <a:ext uri="{FF2B5EF4-FFF2-40B4-BE49-F238E27FC236}">
                <a16:creationId xmlns:a16="http://schemas.microsoft.com/office/drawing/2014/main" id="{06F3C4E5-217D-4040-A9BF-DE24573332A7}"/>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8125119" y="960790"/>
            <a:ext cx="3192780" cy="2467149"/>
          </a:xfrm>
          <a:prstGeom prst="rect">
            <a:avLst/>
          </a:prstGeom>
        </p:spPr>
      </p:pic>
      <p:pic>
        <p:nvPicPr>
          <p:cNvPr id="13" name="Picture 12">
            <a:extLst>
              <a:ext uri="{FF2B5EF4-FFF2-40B4-BE49-F238E27FC236}">
                <a16:creationId xmlns:a16="http://schemas.microsoft.com/office/drawing/2014/main" id="{705F3F42-AD25-4A0E-BF25-0A98432D66F5}"/>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4171947" y="4028828"/>
            <a:ext cx="3192780" cy="2467149"/>
          </a:xfrm>
          <a:prstGeom prst="rect">
            <a:avLst/>
          </a:prstGeom>
        </p:spPr>
      </p:pic>
      <p:pic>
        <p:nvPicPr>
          <p:cNvPr id="14" name="Picture 13">
            <a:extLst>
              <a:ext uri="{FF2B5EF4-FFF2-40B4-BE49-F238E27FC236}">
                <a16:creationId xmlns:a16="http://schemas.microsoft.com/office/drawing/2014/main" id="{D0D43AA7-0E84-4F9C-8D1E-6BD45CF345C1}"/>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4171947" y="960790"/>
            <a:ext cx="3192780" cy="2467149"/>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45C7BB-42E1-42F5-A626-7C2C8A385F14}"/>
                  </a:ext>
                </a:extLst>
              </p:cNvPr>
              <p:cNvSpPr txBox="1"/>
              <p:nvPr/>
            </p:nvSpPr>
            <p:spPr>
              <a:xfrm rot="3600000">
                <a:off x="3172071" y="1794811"/>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2</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E845C7BB-42E1-42F5-A626-7C2C8A385F14}"/>
                  </a:ext>
                </a:extLst>
              </p:cNvPr>
              <p:cNvSpPr txBox="1">
                <a:spLocks noRot="1" noChangeAspect="1" noMove="1" noResize="1" noEditPoints="1" noAdjustHandles="1" noChangeArrowheads="1" noChangeShapeType="1" noTextEdit="1"/>
              </p:cNvSpPr>
              <p:nvPr/>
            </p:nvSpPr>
            <p:spPr>
              <a:xfrm rot="3600000">
                <a:off x="3172071" y="1794811"/>
                <a:ext cx="1530160"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3E3D580-9066-44CD-861E-2344E6A4B18D}"/>
                  </a:ext>
                </a:extLst>
              </p:cNvPr>
              <p:cNvSpPr txBox="1"/>
              <p:nvPr/>
            </p:nvSpPr>
            <p:spPr>
              <a:xfrm rot="3600000">
                <a:off x="6949363" y="1814143"/>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1to4p</a:t>
                </a:r>
              </a:p>
            </p:txBody>
          </p:sp>
        </mc:Choice>
        <mc:Fallback xmlns="">
          <p:sp>
            <p:nvSpPr>
              <p:cNvPr id="16" name="TextBox 15">
                <a:extLst>
                  <a:ext uri="{FF2B5EF4-FFF2-40B4-BE49-F238E27FC236}">
                    <a16:creationId xmlns:a16="http://schemas.microsoft.com/office/drawing/2014/main" id="{23E3D580-9066-44CD-861E-2344E6A4B18D}"/>
                  </a:ext>
                </a:extLst>
              </p:cNvPr>
              <p:cNvSpPr txBox="1">
                <a:spLocks noRot="1" noChangeAspect="1" noMove="1" noResize="1" noEditPoints="1" noAdjustHandles="1" noChangeArrowheads="1" noChangeShapeType="1" noTextEdit="1"/>
              </p:cNvSpPr>
              <p:nvPr/>
            </p:nvSpPr>
            <p:spPr>
              <a:xfrm rot="3600000">
                <a:off x="6949363" y="1814143"/>
                <a:ext cx="1530160" cy="37683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78C1AFB-4F54-4FD8-9A10-AE411D388787}"/>
                  </a:ext>
                </a:extLst>
              </p:cNvPr>
              <p:cNvSpPr txBox="1"/>
              <p:nvPr/>
            </p:nvSpPr>
            <p:spPr>
              <a:xfrm rot="3600000">
                <a:off x="10958577" y="1814143"/>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1to6p</a:t>
                </a:r>
              </a:p>
            </p:txBody>
          </p:sp>
        </mc:Choice>
        <mc:Fallback xmlns="">
          <p:sp>
            <p:nvSpPr>
              <p:cNvPr id="17" name="TextBox 16">
                <a:extLst>
                  <a:ext uri="{FF2B5EF4-FFF2-40B4-BE49-F238E27FC236}">
                    <a16:creationId xmlns:a16="http://schemas.microsoft.com/office/drawing/2014/main" id="{078C1AFB-4F54-4FD8-9A10-AE411D388787}"/>
                  </a:ext>
                </a:extLst>
              </p:cNvPr>
              <p:cNvSpPr txBox="1">
                <a:spLocks noRot="1" noChangeAspect="1" noMove="1" noResize="1" noEditPoints="1" noAdjustHandles="1" noChangeArrowheads="1" noChangeShapeType="1" noTextEdit="1"/>
              </p:cNvSpPr>
              <p:nvPr/>
            </p:nvSpPr>
            <p:spPr>
              <a:xfrm rot="3600000">
                <a:off x="10958577" y="1814143"/>
                <a:ext cx="1530160" cy="37683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2256F4D-90E9-4296-8E86-AC1A53A6498E}"/>
                  </a:ext>
                </a:extLst>
              </p:cNvPr>
              <p:cNvSpPr txBox="1"/>
              <p:nvPr/>
            </p:nvSpPr>
            <p:spPr>
              <a:xfrm rot="3600000">
                <a:off x="3172071" y="4923007"/>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2</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12256F4D-90E9-4296-8E86-AC1A53A6498E}"/>
                  </a:ext>
                </a:extLst>
              </p:cNvPr>
              <p:cNvSpPr txBox="1">
                <a:spLocks noRot="1" noChangeAspect="1" noMove="1" noResize="1" noEditPoints="1" noAdjustHandles="1" noChangeArrowheads="1" noChangeShapeType="1" noTextEdit="1"/>
              </p:cNvSpPr>
              <p:nvPr/>
            </p:nvSpPr>
            <p:spPr>
              <a:xfrm rot="3600000">
                <a:off x="3172071" y="4923007"/>
                <a:ext cx="1530160" cy="4154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6C2399A-171F-44FA-AB3B-B294C7BA936A}"/>
                  </a:ext>
                </a:extLst>
              </p:cNvPr>
              <p:cNvSpPr txBox="1"/>
              <p:nvPr/>
            </p:nvSpPr>
            <p:spPr>
              <a:xfrm rot="3600000">
                <a:off x="6949363" y="4942339"/>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1to4p</a:t>
                </a:r>
              </a:p>
            </p:txBody>
          </p:sp>
        </mc:Choice>
        <mc:Fallback xmlns="">
          <p:sp>
            <p:nvSpPr>
              <p:cNvPr id="28" name="TextBox 27">
                <a:extLst>
                  <a:ext uri="{FF2B5EF4-FFF2-40B4-BE49-F238E27FC236}">
                    <a16:creationId xmlns:a16="http://schemas.microsoft.com/office/drawing/2014/main" id="{06C2399A-171F-44FA-AB3B-B294C7BA936A}"/>
                  </a:ext>
                </a:extLst>
              </p:cNvPr>
              <p:cNvSpPr txBox="1">
                <a:spLocks noRot="1" noChangeAspect="1" noMove="1" noResize="1" noEditPoints="1" noAdjustHandles="1" noChangeArrowheads="1" noChangeShapeType="1" noTextEdit="1"/>
              </p:cNvSpPr>
              <p:nvPr/>
            </p:nvSpPr>
            <p:spPr>
              <a:xfrm rot="3600000">
                <a:off x="6949363" y="4942339"/>
                <a:ext cx="1530160" cy="37683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111BD50-B5CA-4E08-859A-60749DA6171E}"/>
                  </a:ext>
                </a:extLst>
              </p:cNvPr>
              <p:cNvSpPr txBox="1"/>
              <p:nvPr/>
            </p:nvSpPr>
            <p:spPr>
              <a:xfrm rot="3600000">
                <a:off x="10958577" y="4942339"/>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1to6p</a:t>
                </a:r>
              </a:p>
            </p:txBody>
          </p:sp>
        </mc:Choice>
        <mc:Fallback xmlns="">
          <p:sp>
            <p:nvSpPr>
              <p:cNvPr id="29" name="TextBox 28">
                <a:extLst>
                  <a:ext uri="{FF2B5EF4-FFF2-40B4-BE49-F238E27FC236}">
                    <a16:creationId xmlns:a16="http://schemas.microsoft.com/office/drawing/2014/main" id="{1111BD50-B5CA-4E08-859A-60749DA6171E}"/>
                  </a:ext>
                </a:extLst>
              </p:cNvPr>
              <p:cNvSpPr txBox="1">
                <a:spLocks noRot="1" noChangeAspect="1" noMove="1" noResize="1" noEditPoints="1" noAdjustHandles="1" noChangeArrowheads="1" noChangeShapeType="1" noTextEdit="1"/>
              </p:cNvSpPr>
              <p:nvPr/>
            </p:nvSpPr>
            <p:spPr>
              <a:xfrm rot="3600000">
                <a:off x="10958577" y="4942339"/>
                <a:ext cx="1530160" cy="376834"/>
              </a:xfrm>
              <a:prstGeom prst="rect">
                <a:avLst/>
              </a:prstGeom>
              <a:blipFill>
                <a:blip r:embed="rId11"/>
                <a:stretch>
                  <a:fillRect/>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F093E637-19D8-47F1-BDAE-8FD07DE8B01C}"/>
              </a:ext>
            </a:extLst>
          </p:cNvPr>
          <p:cNvSpPr/>
          <p:nvPr/>
        </p:nvSpPr>
        <p:spPr>
          <a:xfrm>
            <a:off x="201643" y="640398"/>
            <a:ext cx="11898917" cy="282618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AED7F69-5E08-44BB-8618-C79D7C8B7964}"/>
              </a:ext>
            </a:extLst>
          </p:cNvPr>
          <p:cNvSpPr/>
          <p:nvPr/>
        </p:nvSpPr>
        <p:spPr>
          <a:xfrm>
            <a:off x="201643" y="3707889"/>
            <a:ext cx="11898917" cy="282618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30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9E300E-B481-4997-A5C7-0812486C2011}"/>
              </a:ext>
            </a:extLst>
          </p:cNvPr>
          <p:cNvPicPr>
            <a:picLocks noChangeAspect="1"/>
          </p:cNvPicPr>
          <p:nvPr/>
        </p:nvPicPr>
        <p:blipFill>
          <a:blip r:embed="rId2"/>
          <a:stretch>
            <a:fillRect/>
          </a:stretch>
        </p:blipFill>
        <p:spPr>
          <a:xfrm>
            <a:off x="120852" y="1082063"/>
            <a:ext cx="4512108" cy="4991077"/>
          </a:xfrm>
          <a:prstGeom prst="rect">
            <a:avLst/>
          </a:prstGeom>
        </p:spPr>
      </p:pic>
      <p:sp>
        <p:nvSpPr>
          <p:cNvPr id="5" name="TextBox 4">
            <a:extLst>
              <a:ext uri="{FF2B5EF4-FFF2-40B4-BE49-F238E27FC236}">
                <a16:creationId xmlns:a16="http://schemas.microsoft.com/office/drawing/2014/main" id="{253E5099-AB31-422C-BC34-F71429DC2FF5}"/>
              </a:ext>
            </a:extLst>
          </p:cNvPr>
          <p:cNvSpPr txBox="1"/>
          <p:nvPr/>
        </p:nvSpPr>
        <p:spPr>
          <a:xfrm>
            <a:off x="315943" y="-103216"/>
            <a:ext cx="5080777" cy="1262205"/>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detection-</a:t>
            </a:r>
            <a:r>
              <a:rPr lang="en-US" altLang="zh-CN"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Highlight</a:t>
            </a:r>
            <a:endParaRPr lang="en-US" sz="280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nSpc>
                <a:spcPct val="150000"/>
              </a:lnSpc>
              <a:spcBef>
                <a:spcPts val="1000"/>
              </a:spcBef>
              <a:defRPr/>
            </a:pP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908FF01E-7D5F-4F30-A24C-8E4451A42D66}"/>
              </a:ext>
            </a:extLst>
          </p:cNvPr>
          <p:cNvSpPr txBox="1"/>
          <p:nvPr/>
        </p:nvSpPr>
        <p:spPr>
          <a:xfrm>
            <a:off x="114307" y="451897"/>
            <a:ext cx="10463592" cy="498663"/>
          </a:xfrm>
          <a:prstGeom prst="rect">
            <a:avLst/>
          </a:prstGeom>
          <a:noFill/>
        </p:spPr>
        <p:txBody>
          <a:bodyPr wrap="square">
            <a:spAutoFit/>
          </a:bodyPr>
          <a:lstStyle/>
          <a:p>
            <a:pPr>
              <a:lnSpc>
                <a:spcPct val="150000"/>
              </a:lnSpc>
              <a:spcBef>
                <a:spcPts val="1000"/>
              </a:spcBef>
              <a:defRPr/>
            </a:pPr>
            <a:r>
              <a:rPr lang="en-US" altLang="zh-CN" sz="2000" kern="1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I use Multi Stages Erosion and Dilate, to fit different detail-scale levels of the R matrix</a:t>
            </a:r>
            <a:endParaRPr lang="en-US" sz="2000" i="1" kern="1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Rectangle: Rounded Corners 6">
            <a:extLst>
              <a:ext uri="{FF2B5EF4-FFF2-40B4-BE49-F238E27FC236}">
                <a16:creationId xmlns:a16="http://schemas.microsoft.com/office/drawing/2014/main" id="{733AAFB0-1B5E-4FFE-ACCE-DB81DB463785}"/>
              </a:ext>
            </a:extLst>
          </p:cNvPr>
          <p:cNvSpPr/>
          <p:nvPr/>
        </p:nvSpPr>
        <p:spPr>
          <a:xfrm>
            <a:off x="449580" y="1730858"/>
            <a:ext cx="2806268" cy="11465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A1698C-5E35-4909-8176-C97B4C26F4E7}"/>
              </a:ext>
            </a:extLst>
          </p:cNvPr>
          <p:cNvPicPr>
            <a:picLocks noChangeAspect="1"/>
          </p:cNvPicPr>
          <p:nvPr/>
        </p:nvPicPr>
        <p:blipFill>
          <a:blip r:embed="rId3"/>
          <a:stretch>
            <a:fillRect/>
          </a:stretch>
        </p:blipFill>
        <p:spPr>
          <a:xfrm>
            <a:off x="5346103" y="1422808"/>
            <a:ext cx="2719133" cy="2101148"/>
          </a:xfrm>
          <a:prstGeom prst="rect">
            <a:avLst/>
          </a:prstGeom>
        </p:spPr>
      </p:pic>
      <p:pic>
        <p:nvPicPr>
          <p:cNvPr id="11" name="Picture 10">
            <a:extLst>
              <a:ext uri="{FF2B5EF4-FFF2-40B4-BE49-F238E27FC236}">
                <a16:creationId xmlns:a16="http://schemas.microsoft.com/office/drawing/2014/main" id="{CE0750E2-8039-4F09-B67F-B76B42839FE6}"/>
              </a:ext>
            </a:extLst>
          </p:cNvPr>
          <p:cNvPicPr>
            <a:picLocks noChangeAspect="1"/>
          </p:cNvPicPr>
          <p:nvPr/>
        </p:nvPicPr>
        <p:blipFill>
          <a:blip r:embed="rId4"/>
          <a:stretch>
            <a:fillRect/>
          </a:stretch>
        </p:blipFill>
        <p:spPr>
          <a:xfrm>
            <a:off x="8666182" y="1422808"/>
            <a:ext cx="2719133" cy="2101148"/>
          </a:xfrm>
          <a:prstGeom prst="rect">
            <a:avLst/>
          </a:prstGeom>
        </p:spPr>
      </p:pic>
      <p:pic>
        <p:nvPicPr>
          <p:cNvPr id="13" name="Picture 12">
            <a:extLst>
              <a:ext uri="{FF2B5EF4-FFF2-40B4-BE49-F238E27FC236}">
                <a16:creationId xmlns:a16="http://schemas.microsoft.com/office/drawing/2014/main" id="{A130A98D-7994-4487-B9A0-87CBC140F389}"/>
              </a:ext>
            </a:extLst>
          </p:cNvPr>
          <p:cNvPicPr>
            <a:picLocks noChangeAspect="1"/>
          </p:cNvPicPr>
          <p:nvPr/>
        </p:nvPicPr>
        <p:blipFill>
          <a:blip r:embed="rId5"/>
          <a:stretch>
            <a:fillRect/>
          </a:stretch>
        </p:blipFill>
        <p:spPr>
          <a:xfrm>
            <a:off x="5346103" y="3951707"/>
            <a:ext cx="2719133" cy="2101149"/>
          </a:xfrm>
          <a:prstGeom prst="rect">
            <a:avLst/>
          </a:prstGeom>
        </p:spPr>
      </p:pic>
      <p:pic>
        <p:nvPicPr>
          <p:cNvPr id="15" name="Picture 14">
            <a:extLst>
              <a:ext uri="{FF2B5EF4-FFF2-40B4-BE49-F238E27FC236}">
                <a16:creationId xmlns:a16="http://schemas.microsoft.com/office/drawing/2014/main" id="{CEFC8E52-96F4-4D11-8661-54948C858F43}"/>
              </a:ext>
            </a:extLst>
          </p:cNvPr>
          <p:cNvPicPr>
            <a:picLocks noChangeAspect="1"/>
          </p:cNvPicPr>
          <p:nvPr/>
        </p:nvPicPr>
        <p:blipFill>
          <a:blip r:embed="rId6"/>
          <a:stretch>
            <a:fillRect/>
          </a:stretch>
        </p:blipFill>
        <p:spPr>
          <a:xfrm>
            <a:off x="8666182" y="3951707"/>
            <a:ext cx="2745384" cy="2121433"/>
          </a:xfrm>
          <a:prstGeom prst="rect">
            <a:avLst/>
          </a:prstGeom>
        </p:spPr>
      </p:pic>
      <p:sp>
        <p:nvSpPr>
          <p:cNvPr id="20" name="TextBox 19">
            <a:extLst>
              <a:ext uri="{FF2B5EF4-FFF2-40B4-BE49-F238E27FC236}">
                <a16:creationId xmlns:a16="http://schemas.microsoft.com/office/drawing/2014/main" id="{0A64B479-7E7F-4D8F-9083-5550DFBBFD19}"/>
              </a:ext>
            </a:extLst>
          </p:cNvPr>
          <p:cNvSpPr txBox="1"/>
          <p:nvPr/>
        </p:nvSpPr>
        <p:spPr>
          <a:xfrm>
            <a:off x="5222067" y="3659628"/>
            <a:ext cx="2967204" cy="276999"/>
          </a:xfrm>
          <a:prstGeom prst="rect">
            <a:avLst/>
          </a:prstGeom>
          <a:solidFill>
            <a:schemeClr val="tx1"/>
          </a:solidFill>
        </p:spPr>
        <p:txBody>
          <a:bodyPr wrap="square">
            <a:spAutoFit/>
          </a:bodyPr>
          <a:lstStyle/>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mask_erosion3</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erode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mask_dilate2</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5</a:t>
            </a:r>
            <a:r>
              <a:rPr lang="en-US" sz="600" b="0" dirty="0">
                <a:solidFill>
                  <a:srgbClr val="D4D4D4"/>
                </a:solidFill>
                <a:effectLst/>
                <a:latin typeface="Consolas" panose="020B0609020204030204" pitchFamily="49" charset="0"/>
              </a:rPr>
              <a:t>)</a:t>
            </a:r>
          </a:p>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mask_dilate3</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dilate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mask_erosion3</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2</a:t>
            </a:r>
            <a:r>
              <a:rPr lang="en-US" sz="600" b="0" dirty="0">
                <a:solidFill>
                  <a:srgbClr val="D4D4D4"/>
                </a:solidFill>
                <a:effectLst/>
                <a:latin typeface="Consolas" panose="020B0609020204030204" pitchFamily="49" charset="0"/>
              </a:rPr>
              <a:t>)</a:t>
            </a:r>
          </a:p>
        </p:txBody>
      </p:sp>
      <p:sp>
        <p:nvSpPr>
          <p:cNvPr id="21" name="TextBox 20">
            <a:extLst>
              <a:ext uri="{FF2B5EF4-FFF2-40B4-BE49-F238E27FC236}">
                <a16:creationId xmlns:a16="http://schemas.microsoft.com/office/drawing/2014/main" id="{70A13387-6F18-4AEC-B02B-733947FF2341}"/>
              </a:ext>
            </a:extLst>
          </p:cNvPr>
          <p:cNvSpPr txBox="1"/>
          <p:nvPr/>
        </p:nvSpPr>
        <p:spPr>
          <a:xfrm>
            <a:off x="8542146" y="3659628"/>
            <a:ext cx="2967204" cy="276999"/>
          </a:xfrm>
          <a:prstGeom prst="rect">
            <a:avLst/>
          </a:prstGeom>
          <a:solidFill>
            <a:schemeClr val="tx1"/>
          </a:solidFill>
        </p:spPr>
        <p:txBody>
          <a:bodyPr wrap="square">
            <a:spAutoFit/>
          </a:bodyPr>
          <a:lstStyle/>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mask_erosion4</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erode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mask_dilate3</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5</a:t>
            </a:r>
            <a:r>
              <a:rPr lang="en-US" sz="600" b="0" dirty="0">
                <a:solidFill>
                  <a:srgbClr val="D4D4D4"/>
                </a:solidFill>
                <a:effectLst/>
                <a:latin typeface="Consolas" panose="020B0609020204030204" pitchFamily="49" charset="0"/>
              </a:rPr>
              <a:t>)</a:t>
            </a:r>
          </a:p>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mask_dilate4</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dilate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mask_erosion4</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2</a:t>
            </a:r>
            <a:r>
              <a:rPr lang="en-US" sz="600" b="0" dirty="0">
                <a:solidFill>
                  <a:srgbClr val="D4D4D4"/>
                </a:solidFill>
                <a:effectLst/>
                <a:latin typeface="Consolas" panose="020B0609020204030204" pitchFamily="49" charset="0"/>
              </a:rPr>
              <a:t>)</a:t>
            </a:r>
          </a:p>
        </p:txBody>
      </p:sp>
      <p:sp>
        <p:nvSpPr>
          <p:cNvPr id="22" name="TextBox 21">
            <a:extLst>
              <a:ext uri="{FF2B5EF4-FFF2-40B4-BE49-F238E27FC236}">
                <a16:creationId xmlns:a16="http://schemas.microsoft.com/office/drawing/2014/main" id="{1908F7D6-3C81-43C2-9383-D97C1A8D663B}"/>
              </a:ext>
            </a:extLst>
          </p:cNvPr>
          <p:cNvSpPr txBox="1"/>
          <p:nvPr/>
        </p:nvSpPr>
        <p:spPr>
          <a:xfrm>
            <a:off x="5222067" y="1120859"/>
            <a:ext cx="2967204" cy="276999"/>
          </a:xfrm>
          <a:prstGeom prst="rect">
            <a:avLst/>
          </a:prstGeom>
          <a:solidFill>
            <a:schemeClr val="tx1"/>
          </a:solidFill>
        </p:spPr>
        <p:txBody>
          <a:bodyPr wrap="square">
            <a:spAutoFit/>
          </a:bodyPr>
          <a:lstStyle/>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mask_erosion1</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erode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2</a:t>
            </a:r>
            <a:r>
              <a:rPr lang="en-US" sz="600" b="0" dirty="0">
                <a:solidFill>
                  <a:srgbClr val="D4D4D4"/>
                </a:solidFill>
                <a:effectLst/>
                <a:latin typeface="Consolas" panose="020B0609020204030204" pitchFamily="49" charset="0"/>
              </a:rPr>
              <a:t>)</a:t>
            </a:r>
          </a:p>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mask_dilate1</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dilate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mask_erosion1</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2</a:t>
            </a:r>
            <a:r>
              <a:rPr lang="en-US" sz="600" b="0" dirty="0">
                <a:solidFill>
                  <a:srgbClr val="D4D4D4"/>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7C5ACA61-BB26-4E76-A31B-6E915E6E7112}"/>
              </a:ext>
            </a:extLst>
          </p:cNvPr>
          <p:cNvSpPr txBox="1"/>
          <p:nvPr/>
        </p:nvSpPr>
        <p:spPr>
          <a:xfrm>
            <a:off x="8542146" y="1120859"/>
            <a:ext cx="2967204" cy="276999"/>
          </a:xfrm>
          <a:prstGeom prst="rect">
            <a:avLst/>
          </a:prstGeom>
          <a:solidFill>
            <a:schemeClr val="tx1"/>
          </a:solidFill>
        </p:spPr>
        <p:txBody>
          <a:bodyPr wrap="square">
            <a:spAutoFit/>
          </a:bodyPr>
          <a:lstStyle/>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mask_erosion2</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erode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mask_dilate1</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5</a:t>
            </a:r>
            <a:r>
              <a:rPr lang="en-US" sz="600" b="0" dirty="0">
                <a:solidFill>
                  <a:srgbClr val="D4D4D4"/>
                </a:solidFill>
                <a:effectLst/>
                <a:latin typeface="Consolas" panose="020B0609020204030204" pitchFamily="49" charset="0"/>
              </a:rPr>
              <a:t>)</a:t>
            </a:r>
          </a:p>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mask_dilate2</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dilate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mask_erosion2</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2</a:t>
            </a:r>
            <a:r>
              <a:rPr lang="en-US" sz="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1354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21502-6D49-4207-94E1-3996F73B76E6}"/>
              </a:ext>
            </a:extLst>
          </p:cNvPr>
          <p:cNvPicPr>
            <a:picLocks noChangeAspect="1"/>
          </p:cNvPicPr>
          <p:nvPr/>
        </p:nvPicPr>
        <p:blipFill>
          <a:blip r:embed="rId2"/>
          <a:stretch>
            <a:fillRect/>
          </a:stretch>
        </p:blipFill>
        <p:spPr>
          <a:xfrm>
            <a:off x="0" y="744593"/>
            <a:ext cx="12192000" cy="5368813"/>
          </a:xfrm>
          <a:prstGeom prst="rect">
            <a:avLst/>
          </a:prstGeom>
        </p:spPr>
      </p:pic>
      <p:sp>
        <p:nvSpPr>
          <p:cNvPr id="7" name="TextBox 6">
            <a:extLst>
              <a:ext uri="{FF2B5EF4-FFF2-40B4-BE49-F238E27FC236}">
                <a16:creationId xmlns:a16="http://schemas.microsoft.com/office/drawing/2014/main" id="{7D6C4428-B079-4976-BC75-D390EBA39177}"/>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evaluation-Bikes</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666293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1046" y="876047"/>
            <a:ext cx="4978400" cy="1742440"/>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1046" y="2734692"/>
            <a:ext cx="4978400" cy="1742440"/>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1046" y="4599955"/>
            <a:ext cx="4978400" cy="174244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6"/>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27665" y="876047"/>
            <a:ext cx="4978400" cy="1742440"/>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27665" y="2734692"/>
            <a:ext cx="4978400" cy="1742440"/>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427665" y="4599955"/>
            <a:ext cx="4978400" cy="1742440"/>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2"/>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0" name="TextBox 19">
            <a:extLst>
              <a:ext uri="{FF2B5EF4-FFF2-40B4-BE49-F238E27FC236}">
                <a16:creationId xmlns:a16="http://schemas.microsoft.com/office/drawing/2014/main" id="{BEDCF0EB-E319-4B3D-B5AE-F1D16BA4F322}"/>
              </a:ext>
            </a:extLst>
          </p:cNvPr>
          <p:cNvSpPr txBox="1"/>
          <p:nvPr/>
        </p:nvSpPr>
        <p:spPr>
          <a:xfrm>
            <a:off x="263770"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28" name="TextBox 27">
            <a:extLst>
              <a:ext uri="{FF2B5EF4-FFF2-40B4-BE49-F238E27FC236}">
                <a16:creationId xmlns:a16="http://schemas.microsoft.com/office/drawing/2014/main" id="{2204C10A-A4E7-45B7-B1D0-8E18028C008C}"/>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6" name="TextBox 25">
            <a:extLst>
              <a:ext uri="{FF2B5EF4-FFF2-40B4-BE49-F238E27FC236}">
                <a16:creationId xmlns:a16="http://schemas.microsoft.com/office/drawing/2014/main" id="{7D461739-8036-4163-AA27-046AE937F0BC}"/>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evaluation-Bikes</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9" name="TextBox 28">
            <a:extLst>
              <a:ext uri="{FF2B5EF4-FFF2-40B4-BE49-F238E27FC236}">
                <a16:creationId xmlns:a16="http://schemas.microsoft.com/office/drawing/2014/main" id="{9D608222-7640-4B40-A159-99BAEA504474}"/>
              </a:ext>
            </a:extLst>
          </p:cNvPr>
          <p:cNvSpPr txBox="1"/>
          <p:nvPr/>
        </p:nvSpPr>
        <p:spPr>
          <a:xfrm>
            <a:off x="6365234"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3869227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1042</TotalTime>
  <Words>1792</Words>
  <Application>Microsoft Office PowerPoint</Application>
  <PresentationFormat>Widescreen</PresentationFormat>
  <Paragraphs>165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 Math</vt:lpstr>
      <vt:lpstr>Consolas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Xuanbo Miao</dc:creator>
  <cp:lastModifiedBy>Xuanbo Miao</cp:lastModifiedBy>
  <cp:revision>44</cp:revision>
  <dcterms:created xsi:type="dcterms:W3CDTF">2022-09-13T19:57:22Z</dcterms:created>
  <dcterms:modified xsi:type="dcterms:W3CDTF">2023-04-11T16:52:34Z</dcterms:modified>
</cp:coreProperties>
</file>